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Oswald Light"/>
      <p:regular r:id="rId29"/>
      <p:bold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hCA3mF9kQ+XYOOSZC2piEUAYgK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OswaldLight-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2e4f41547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2e4f4154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2f04bb03d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d2f04bb0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2e4f41547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d2e4f415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d2f04bb03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d2f04bb03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2f20698d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d2f20698d9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2f20698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d2f20698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2e4f41547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d2e4f415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2e4f41547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d2e4f4154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2e4f41547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2e4f4154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2e4f4154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2d2e4f41547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7"/>
          <p:cNvSpPr txBox="1"/>
          <p:nvPr>
            <p:ph type="ctrTitle"/>
          </p:nvPr>
        </p:nvSpPr>
        <p:spPr>
          <a:xfrm>
            <a:off x="1429612" y="1013984"/>
            <a:ext cx="7714388" cy="3260635"/>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dk1"/>
              </a:buClr>
              <a:buSzPts val="2800"/>
              <a:buFont typeface="Oswald"/>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7"/>
          <p:cNvSpPr txBox="1"/>
          <p:nvPr>
            <p:ph idx="1" type="subTitle"/>
          </p:nvPr>
        </p:nvSpPr>
        <p:spPr>
          <a:xfrm>
            <a:off x="1429612" y="4848464"/>
            <a:ext cx="7714388" cy="1085849"/>
          </a:xfrm>
          <a:prstGeom prst="rect">
            <a:avLst/>
          </a:prstGeom>
          <a:noFill/>
          <a:ln>
            <a:noFill/>
          </a:ln>
        </p:spPr>
        <p:txBody>
          <a:bodyPr anchorCtr="0" anchor="t" bIns="45700" lIns="91425" spcFirstLastPara="1" rIns="91425" wrap="square" tIns="45700">
            <a:normAutofit/>
          </a:bodyPr>
          <a:lstStyle>
            <a:lvl1pPr lvl="0" algn="l">
              <a:lnSpc>
                <a:spcPct val="130000"/>
              </a:lnSpc>
              <a:spcBef>
                <a:spcPts val="1000"/>
              </a:spcBef>
              <a:spcAft>
                <a:spcPts val="0"/>
              </a:spcAft>
              <a:buClr>
                <a:schemeClr val="dk1"/>
              </a:buClr>
              <a:buSzPts val="1530"/>
              <a:buNone/>
              <a:defRPr sz="1800"/>
            </a:lvl1pPr>
            <a:lvl2pPr lvl="1" algn="ctr">
              <a:lnSpc>
                <a:spcPct val="130000"/>
              </a:lnSpc>
              <a:spcBef>
                <a:spcPts val="500"/>
              </a:spcBef>
              <a:spcAft>
                <a:spcPts val="0"/>
              </a:spcAft>
              <a:buClr>
                <a:schemeClr val="dk1"/>
              </a:buClr>
              <a:buSzPts val="1700"/>
              <a:buFont typeface="Oswald Light"/>
              <a:buNone/>
              <a:defRPr sz="2000"/>
            </a:lvl2pPr>
            <a:lvl3pPr lvl="2" algn="ctr">
              <a:lnSpc>
                <a:spcPct val="130000"/>
              </a:lnSpc>
              <a:spcBef>
                <a:spcPts val="500"/>
              </a:spcBef>
              <a:spcAft>
                <a:spcPts val="0"/>
              </a:spcAft>
              <a:buClr>
                <a:schemeClr val="dk1"/>
              </a:buClr>
              <a:buSzPts val="1530"/>
              <a:buNone/>
              <a:defRPr sz="1800"/>
            </a:lvl3pPr>
            <a:lvl4pPr lvl="3" algn="ctr">
              <a:lnSpc>
                <a:spcPct val="130000"/>
              </a:lnSpc>
              <a:spcBef>
                <a:spcPts val="500"/>
              </a:spcBef>
              <a:spcAft>
                <a:spcPts val="0"/>
              </a:spcAft>
              <a:buClr>
                <a:schemeClr val="dk1"/>
              </a:buClr>
              <a:buSzPts val="1360"/>
              <a:buFont typeface="Oswald Light"/>
              <a:buNone/>
              <a:defRPr sz="1600"/>
            </a:lvl4pPr>
            <a:lvl5pPr lvl="4" algn="ctr">
              <a:lnSpc>
                <a:spcPct val="130000"/>
              </a:lnSpc>
              <a:spcBef>
                <a:spcPts val="500"/>
              </a:spcBef>
              <a:spcAft>
                <a:spcPts val="0"/>
              </a:spcAft>
              <a:buClr>
                <a:schemeClr val="dk1"/>
              </a:buClr>
              <a:buSzPts val="136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7"/>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7"/>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7"/>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17" name="Google Shape;17;p17"/>
          <p:cNvCxnSpPr/>
          <p:nvPr/>
        </p:nvCxnSpPr>
        <p:spPr>
          <a:xfrm>
            <a:off x="1524000" y="4571506"/>
            <a:ext cx="971155" cy="0"/>
          </a:xfrm>
          <a:prstGeom prst="straightConnector1">
            <a:avLst/>
          </a:prstGeom>
          <a:noFill/>
          <a:ln cap="flat" cmpd="sng" w="31750">
            <a:solidFill>
              <a:schemeClr val="dk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9" name="Shape 79"/>
        <p:cNvGrpSpPr/>
        <p:nvPr/>
      </p:nvGrpSpPr>
      <p:grpSpPr>
        <a:xfrm>
          <a:off x="0" y="0"/>
          <a:ext cx="0" cy="0"/>
          <a:chOff x="0" y="0"/>
          <a:chExt cx="0" cy="0"/>
        </a:xfrm>
      </p:grpSpPr>
      <p:sp>
        <p:nvSpPr>
          <p:cNvPr id="80" name="Google Shape;80;p25"/>
          <p:cNvSpPr txBox="1"/>
          <p:nvPr>
            <p:ph type="title"/>
          </p:nvPr>
        </p:nvSpPr>
        <p:spPr>
          <a:xfrm>
            <a:off x="1443740" y="1558944"/>
            <a:ext cx="3279689" cy="1864196"/>
          </a:xfrm>
          <a:prstGeom prst="rect">
            <a:avLst/>
          </a:prstGeom>
          <a:noFill/>
          <a:ln>
            <a:noFill/>
          </a:ln>
        </p:spPr>
        <p:txBody>
          <a:bodyPr anchorCtr="0" anchor="b" bIns="45700" lIns="91425" spcFirstLastPara="1" rIns="91425" wrap="square" tIns="45700">
            <a:noAutofit/>
          </a:bodyPr>
          <a:lstStyle>
            <a:lvl1pPr lvl="0" algn="r">
              <a:lnSpc>
                <a:spcPct val="120000"/>
              </a:lnSpc>
              <a:spcBef>
                <a:spcPts val="0"/>
              </a:spcBef>
              <a:spcAft>
                <a:spcPts val="0"/>
              </a:spcAft>
              <a:buClr>
                <a:schemeClr val="lt1"/>
              </a:buClr>
              <a:buSzPts val="2800"/>
              <a:buFont typeface="Oswald"/>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5"/>
          <p:cNvSpPr txBox="1"/>
          <p:nvPr>
            <p:ph idx="1" type="body"/>
          </p:nvPr>
        </p:nvSpPr>
        <p:spPr>
          <a:xfrm>
            <a:off x="5334000" y="762000"/>
            <a:ext cx="5333999" cy="5334000"/>
          </a:xfrm>
          <a:prstGeom prst="rect">
            <a:avLst/>
          </a:prstGeom>
          <a:noFill/>
          <a:ln>
            <a:noFill/>
          </a:ln>
        </p:spPr>
        <p:txBody>
          <a:bodyPr anchorCtr="0" anchor="ctr" bIns="45700" lIns="91425" spcFirstLastPara="1" rIns="91425" wrap="square" tIns="45700">
            <a:normAutofit/>
          </a:bodyPr>
          <a:lstStyle>
            <a:lvl1pPr indent="-379730" lvl="0" marL="457200" algn="l">
              <a:lnSpc>
                <a:spcPct val="130000"/>
              </a:lnSpc>
              <a:spcBef>
                <a:spcPts val="1000"/>
              </a:spcBef>
              <a:spcAft>
                <a:spcPts val="0"/>
              </a:spcAft>
              <a:buClr>
                <a:schemeClr val="lt1"/>
              </a:buClr>
              <a:buSzPts val="2380"/>
              <a:buChar char="•"/>
              <a:defRPr sz="2800">
                <a:solidFill>
                  <a:schemeClr val="lt1"/>
                </a:solidFill>
              </a:defRPr>
            </a:lvl1pPr>
            <a:lvl2pPr indent="-228600" lvl="1" marL="914400" algn="l">
              <a:lnSpc>
                <a:spcPct val="130000"/>
              </a:lnSpc>
              <a:spcBef>
                <a:spcPts val="500"/>
              </a:spcBef>
              <a:spcAft>
                <a:spcPts val="0"/>
              </a:spcAft>
              <a:buClr>
                <a:schemeClr val="lt1"/>
              </a:buClr>
              <a:buSzPts val="2040"/>
              <a:buFont typeface="Oswald Light"/>
              <a:buNone/>
              <a:defRPr sz="2400">
                <a:solidFill>
                  <a:schemeClr val="lt1"/>
                </a:solidFill>
              </a:defRPr>
            </a:lvl2pPr>
            <a:lvl3pPr indent="-336550" lvl="2" marL="1371600" algn="l">
              <a:lnSpc>
                <a:spcPct val="130000"/>
              </a:lnSpc>
              <a:spcBef>
                <a:spcPts val="500"/>
              </a:spcBef>
              <a:spcAft>
                <a:spcPts val="0"/>
              </a:spcAft>
              <a:buClr>
                <a:schemeClr val="lt1"/>
              </a:buClr>
              <a:buSzPts val="1700"/>
              <a:buChar char="•"/>
              <a:defRPr sz="2000">
                <a:solidFill>
                  <a:schemeClr val="lt1"/>
                </a:solidFill>
              </a:defRPr>
            </a:lvl3pPr>
            <a:lvl4pPr indent="-228600" lvl="3" marL="1828800" algn="l">
              <a:lnSpc>
                <a:spcPct val="130000"/>
              </a:lnSpc>
              <a:spcBef>
                <a:spcPts val="500"/>
              </a:spcBef>
              <a:spcAft>
                <a:spcPts val="0"/>
              </a:spcAft>
              <a:buClr>
                <a:schemeClr val="lt1"/>
              </a:buClr>
              <a:buSzPts val="1530"/>
              <a:buFont typeface="Oswald Light"/>
              <a:buNone/>
              <a:defRPr sz="1800">
                <a:solidFill>
                  <a:schemeClr val="lt1"/>
                </a:solidFill>
              </a:defRPr>
            </a:lvl4pPr>
            <a:lvl5pPr indent="-325754" lvl="4" marL="2286000" algn="l">
              <a:lnSpc>
                <a:spcPct val="130000"/>
              </a:lnSpc>
              <a:spcBef>
                <a:spcPts val="500"/>
              </a:spcBef>
              <a:spcAft>
                <a:spcPts val="0"/>
              </a:spcAft>
              <a:buClr>
                <a:schemeClr val="lt1"/>
              </a:buClr>
              <a:buSzPts val="1530"/>
              <a:buChar char="•"/>
              <a:defRPr sz="1800">
                <a:solidFill>
                  <a:schemeClr val="lt1"/>
                </a:solidFill>
              </a:defRPr>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82" name="Google Shape;82;p25"/>
          <p:cNvSpPr txBox="1"/>
          <p:nvPr>
            <p:ph idx="2" type="body"/>
          </p:nvPr>
        </p:nvSpPr>
        <p:spPr>
          <a:xfrm>
            <a:off x="1443741" y="3649682"/>
            <a:ext cx="3233096" cy="1933605"/>
          </a:xfrm>
          <a:prstGeom prst="rect">
            <a:avLst/>
          </a:prstGeom>
          <a:noFill/>
          <a:ln>
            <a:noFill/>
          </a:ln>
        </p:spPr>
        <p:txBody>
          <a:bodyPr anchorCtr="0" anchor="t" bIns="45700" lIns="91425" spcFirstLastPara="1" rIns="91425" wrap="square" tIns="45700">
            <a:normAutofit/>
          </a:bodyPr>
          <a:lstStyle>
            <a:lvl1pPr indent="-228600" lvl="0" marL="457200" algn="r">
              <a:lnSpc>
                <a:spcPct val="130000"/>
              </a:lnSpc>
              <a:spcBef>
                <a:spcPts val="1000"/>
              </a:spcBef>
              <a:spcAft>
                <a:spcPts val="0"/>
              </a:spcAft>
              <a:buClr>
                <a:schemeClr val="lt1"/>
              </a:buClr>
              <a:buSzPts val="1360"/>
              <a:buNone/>
              <a:defRPr sz="1600">
                <a:solidFill>
                  <a:schemeClr val="lt1"/>
                </a:solidFill>
              </a:defRPr>
            </a:lvl1pPr>
            <a:lvl2pPr indent="-228600" lvl="1" marL="914400" algn="l">
              <a:lnSpc>
                <a:spcPct val="130000"/>
              </a:lnSpc>
              <a:spcBef>
                <a:spcPts val="500"/>
              </a:spcBef>
              <a:spcAft>
                <a:spcPts val="0"/>
              </a:spcAft>
              <a:buClr>
                <a:schemeClr val="lt1"/>
              </a:buClr>
              <a:buSzPts val="1190"/>
              <a:buFont typeface="Oswald Light"/>
              <a:buNone/>
              <a:defRPr sz="1400"/>
            </a:lvl2pPr>
            <a:lvl3pPr indent="-228600" lvl="2" marL="1371600" algn="l">
              <a:lnSpc>
                <a:spcPct val="130000"/>
              </a:lnSpc>
              <a:spcBef>
                <a:spcPts val="500"/>
              </a:spcBef>
              <a:spcAft>
                <a:spcPts val="0"/>
              </a:spcAft>
              <a:buClr>
                <a:schemeClr val="lt1"/>
              </a:buClr>
              <a:buSzPts val="1020"/>
              <a:buNone/>
              <a:defRPr sz="1200"/>
            </a:lvl3pPr>
            <a:lvl4pPr indent="-228600" lvl="3" marL="1828800" algn="l">
              <a:lnSpc>
                <a:spcPct val="130000"/>
              </a:lnSpc>
              <a:spcBef>
                <a:spcPts val="500"/>
              </a:spcBef>
              <a:spcAft>
                <a:spcPts val="0"/>
              </a:spcAft>
              <a:buClr>
                <a:schemeClr val="lt1"/>
              </a:buClr>
              <a:buSzPts val="850"/>
              <a:buFont typeface="Oswald Light"/>
              <a:buNone/>
              <a:defRPr sz="1000"/>
            </a:lvl4pPr>
            <a:lvl5pPr indent="-228600" lvl="4" marL="2286000" algn="l">
              <a:lnSpc>
                <a:spcPct val="130000"/>
              </a:lnSpc>
              <a:spcBef>
                <a:spcPts val="500"/>
              </a:spcBef>
              <a:spcAft>
                <a:spcPts val="0"/>
              </a:spcAft>
              <a:buClr>
                <a:schemeClr val="lt1"/>
              </a:buClr>
              <a:buSzPts val="8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3" name="Google Shape;83;p25"/>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5"/>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5"/>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26"/>
          <p:cNvSpPr txBox="1"/>
          <p:nvPr>
            <p:ph type="title"/>
          </p:nvPr>
        </p:nvSpPr>
        <p:spPr>
          <a:xfrm>
            <a:off x="1433543" y="1383126"/>
            <a:ext cx="3289886" cy="2045874"/>
          </a:xfrm>
          <a:prstGeom prst="rect">
            <a:avLst/>
          </a:prstGeom>
          <a:noFill/>
          <a:ln>
            <a:noFill/>
          </a:ln>
        </p:spPr>
        <p:txBody>
          <a:bodyPr anchorCtr="0" anchor="b" bIns="45700" lIns="91425" spcFirstLastPara="1" rIns="91425" wrap="square" tIns="45700">
            <a:noAutofit/>
          </a:bodyPr>
          <a:lstStyle>
            <a:lvl1pPr lvl="0" algn="r">
              <a:lnSpc>
                <a:spcPct val="120000"/>
              </a:lnSpc>
              <a:spcBef>
                <a:spcPts val="0"/>
              </a:spcBef>
              <a:spcAft>
                <a:spcPts val="0"/>
              </a:spcAft>
              <a:buClr>
                <a:schemeClr val="lt1"/>
              </a:buClr>
              <a:buSzPts val="2800"/>
              <a:buFont typeface="Oswald"/>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6"/>
          <p:cNvSpPr/>
          <p:nvPr>
            <p:ph idx="2" type="pic"/>
          </p:nvPr>
        </p:nvSpPr>
        <p:spPr>
          <a:xfrm>
            <a:off x="5334001" y="762000"/>
            <a:ext cx="5333999" cy="5334000"/>
          </a:xfrm>
          <a:prstGeom prst="rect">
            <a:avLst/>
          </a:prstGeom>
          <a:noFill/>
          <a:ln>
            <a:noFill/>
          </a:ln>
        </p:spPr>
      </p:sp>
      <p:sp>
        <p:nvSpPr>
          <p:cNvPr id="89" name="Google Shape;89;p26"/>
          <p:cNvSpPr txBox="1"/>
          <p:nvPr>
            <p:ph idx="1" type="body"/>
          </p:nvPr>
        </p:nvSpPr>
        <p:spPr>
          <a:xfrm>
            <a:off x="1433544" y="3649682"/>
            <a:ext cx="3243292" cy="1684317"/>
          </a:xfrm>
          <a:prstGeom prst="rect">
            <a:avLst/>
          </a:prstGeom>
          <a:noFill/>
          <a:ln>
            <a:noFill/>
          </a:ln>
        </p:spPr>
        <p:txBody>
          <a:bodyPr anchorCtr="0" anchor="t" bIns="45700" lIns="91425" spcFirstLastPara="1" rIns="91425" wrap="square" tIns="45700">
            <a:normAutofit/>
          </a:bodyPr>
          <a:lstStyle>
            <a:lvl1pPr indent="-228600" lvl="0" marL="457200" algn="r">
              <a:lnSpc>
                <a:spcPct val="130000"/>
              </a:lnSpc>
              <a:spcBef>
                <a:spcPts val="1000"/>
              </a:spcBef>
              <a:spcAft>
                <a:spcPts val="0"/>
              </a:spcAft>
              <a:buClr>
                <a:schemeClr val="lt1"/>
              </a:buClr>
              <a:buSzPts val="1360"/>
              <a:buNone/>
              <a:defRPr sz="1600">
                <a:solidFill>
                  <a:schemeClr val="lt1"/>
                </a:solidFill>
              </a:defRPr>
            </a:lvl1pPr>
            <a:lvl2pPr indent="-228600" lvl="1" marL="914400" algn="l">
              <a:lnSpc>
                <a:spcPct val="130000"/>
              </a:lnSpc>
              <a:spcBef>
                <a:spcPts val="500"/>
              </a:spcBef>
              <a:spcAft>
                <a:spcPts val="0"/>
              </a:spcAft>
              <a:buClr>
                <a:schemeClr val="lt1"/>
              </a:buClr>
              <a:buSzPts val="1190"/>
              <a:buFont typeface="Oswald Light"/>
              <a:buNone/>
              <a:defRPr sz="1400"/>
            </a:lvl2pPr>
            <a:lvl3pPr indent="-228600" lvl="2" marL="1371600" algn="l">
              <a:lnSpc>
                <a:spcPct val="130000"/>
              </a:lnSpc>
              <a:spcBef>
                <a:spcPts val="500"/>
              </a:spcBef>
              <a:spcAft>
                <a:spcPts val="0"/>
              </a:spcAft>
              <a:buClr>
                <a:schemeClr val="lt1"/>
              </a:buClr>
              <a:buSzPts val="1020"/>
              <a:buNone/>
              <a:defRPr sz="1200"/>
            </a:lvl3pPr>
            <a:lvl4pPr indent="-228600" lvl="3" marL="1828800" algn="l">
              <a:lnSpc>
                <a:spcPct val="130000"/>
              </a:lnSpc>
              <a:spcBef>
                <a:spcPts val="500"/>
              </a:spcBef>
              <a:spcAft>
                <a:spcPts val="0"/>
              </a:spcAft>
              <a:buClr>
                <a:schemeClr val="lt1"/>
              </a:buClr>
              <a:buSzPts val="850"/>
              <a:buFont typeface="Oswald Light"/>
              <a:buNone/>
              <a:defRPr sz="1000"/>
            </a:lvl4pPr>
            <a:lvl5pPr indent="-228600" lvl="4" marL="2286000" algn="l">
              <a:lnSpc>
                <a:spcPct val="130000"/>
              </a:lnSpc>
              <a:spcBef>
                <a:spcPts val="500"/>
              </a:spcBef>
              <a:spcAft>
                <a:spcPts val="0"/>
              </a:spcAft>
              <a:buClr>
                <a:schemeClr val="lt1"/>
              </a:buClr>
              <a:buSzPts val="85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26"/>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6"/>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6"/>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3" name="Shape 93"/>
        <p:cNvGrpSpPr/>
        <p:nvPr/>
      </p:nvGrpSpPr>
      <p:grpSpPr>
        <a:xfrm>
          <a:off x="0" y="0"/>
          <a:ext cx="0" cy="0"/>
          <a:chOff x="0" y="0"/>
          <a:chExt cx="0" cy="0"/>
        </a:xfrm>
      </p:grpSpPr>
      <p:sp>
        <p:nvSpPr>
          <p:cNvPr id="94" name="Google Shape;94;p27"/>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7"/>
          <p:cNvSpPr txBox="1"/>
          <p:nvPr>
            <p:ph idx="1" type="body"/>
          </p:nvPr>
        </p:nvSpPr>
        <p:spPr>
          <a:xfrm rot="5400000">
            <a:off x="4115762" y="-456238"/>
            <a:ext cx="3866043" cy="9238434"/>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6" name="Google Shape;96;p27"/>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7"/>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7"/>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28"/>
          <p:cNvSpPr txBox="1"/>
          <p:nvPr>
            <p:ph type="title"/>
          </p:nvPr>
        </p:nvSpPr>
        <p:spPr>
          <a:xfrm rot="5400000">
            <a:off x="7709080" y="2902619"/>
            <a:ext cx="4628301" cy="1758461"/>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8"/>
          <p:cNvSpPr txBox="1"/>
          <p:nvPr>
            <p:ph idx="1" type="body"/>
          </p:nvPr>
        </p:nvSpPr>
        <p:spPr>
          <a:xfrm rot="5400000">
            <a:off x="2787851" y="-137840"/>
            <a:ext cx="4628301" cy="7839379"/>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2" name="Google Shape;102;p28"/>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8"/>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8"/>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19"/>
          <p:cNvSpPr txBox="1"/>
          <p:nvPr>
            <p:ph type="title"/>
          </p:nvPr>
        </p:nvSpPr>
        <p:spPr>
          <a:xfrm>
            <a:off x="1429566" y="1045445"/>
            <a:ext cx="9238434" cy="857559"/>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dk1"/>
              </a:buClr>
              <a:buSzPts val="2800"/>
              <a:buFont typeface="Oswald"/>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9"/>
          <p:cNvSpPr txBox="1"/>
          <p:nvPr>
            <p:ph idx="1" type="body"/>
          </p:nvPr>
        </p:nvSpPr>
        <p:spPr>
          <a:xfrm>
            <a:off x="1429566" y="2286000"/>
            <a:ext cx="9238434" cy="3810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dk1"/>
              </a:buClr>
              <a:buSzPts val="1530"/>
              <a:buChar char="•"/>
              <a:defRPr>
                <a:solidFill>
                  <a:schemeClr val="dk1"/>
                </a:solidFill>
              </a:defRPr>
            </a:lvl1pPr>
            <a:lvl2pPr indent="-228600" lvl="1" marL="914400" algn="l">
              <a:lnSpc>
                <a:spcPct val="130000"/>
              </a:lnSpc>
              <a:spcBef>
                <a:spcPts val="500"/>
              </a:spcBef>
              <a:spcAft>
                <a:spcPts val="0"/>
              </a:spcAft>
              <a:buClr>
                <a:schemeClr val="dk1"/>
              </a:buClr>
              <a:buSzPts val="1360"/>
              <a:buFont typeface="Oswald Light"/>
              <a:buNone/>
              <a:defRPr>
                <a:solidFill>
                  <a:schemeClr val="dk1"/>
                </a:solidFill>
              </a:defRPr>
            </a:lvl2pPr>
            <a:lvl3pPr indent="-304164" lvl="2" marL="1371600" algn="l">
              <a:lnSpc>
                <a:spcPct val="130000"/>
              </a:lnSpc>
              <a:spcBef>
                <a:spcPts val="500"/>
              </a:spcBef>
              <a:spcAft>
                <a:spcPts val="0"/>
              </a:spcAft>
              <a:buClr>
                <a:schemeClr val="dk1"/>
              </a:buClr>
              <a:buSzPts val="1190"/>
              <a:buChar char="•"/>
              <a:defRPr>
                <a:solidFill>
                  <a:schemeClr val="dk1"/>
                </a:solidFill>
              </a:defRPr>
            </a:lvl3pPr>
            <a:lvl4pPr indent="-228600" lvl="3" marL="1828800" algn="l">
              <a:lnSpc>
                <a:spcPct val="130000"/>
              </a:lnSpc>
              <a:spcBef>
                <a:spcPts val="500"/>
              </a:spcBef>
              <a:spcAft>
                <a:spcPts val="0"/>
              </a:spcAft>
              <a:buClr>
                <a:schemeClr val="dk1"/>
              </a:buClr>
              <a:buSzPts val="1020"/>
              <a:buFont typeface="Oswald Light"/>
              <a:buNone/>
              <a:defRPr>
                <a:solidFill>
                  <a:schemeClr val="dk1"/>
                </a:solidFill>
              </a:defRPr>
            </a:lvl4pPr>
            <a:lvl5pPr indent="-293370" lvl="4" marL="2286000" algn="l">
              <a:lnSpc>
                <a:spcPct val="130000"/>
              </a:lnSpc>
              <a:spcBef>
                <a:spcPts val="500"/>
              </a:spcBef>
              <a:spcAft>
                <a:spcPts val="0"/>
              </a:spcAft>
              <a:buClr>
                <a:schemeClr val="dk1"/>
              </a:buClr>
              <a:buSzPts val="102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9"/>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9"/>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18"/>
          <p:cNvSpPr txBox="1"/>
          <p:nvPr>
            <p:ph type="title"/>
          </p:nvPr>
        </p:nvSpPr>
        <p:spPr>
          <a:xfrm>
            <a:off x="1429566" y="1045445"/>
            <a:ext cx="9238434" cy="857559"/>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8"/>
          <p:cNvSpPr txBox="1"/>
          <p:nvPr>
            <p:ph idx="1" type="body"/>
          </p:nvPr>
        </p:nvSpPr>
        <p:spPr>
          <a:xfrm>
            <a:off x="1429566" y="2286000"/>
            <a:ext cx="9238434" cy="3810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18"/>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8"/>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8"/>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 name="Shape 36"/>
        <p:cNvGrpSpPr/>
        <p:nvPr/>
      </p:nvGrpSpPr>
      <p:grpSpPr>
        <a:xfrm>
          <a:off x="0" y="0"/>
          <a:ext cx="0" cy="0"/>
          <a:chOff x="0" y="0"/>
          <a:chExt cx="0" cy="0"/>
        </a:xfrm>
      </p:grpSpPr>
      <p:sp>
        <p:nvSpPr>
          <p:cNvPr id="37" name="Google Shape;37;p16"/>
          <p:cNvSpPr txBox="1"/>
          <p:nvPr>
            <p:ph type="ctrTitle"/>
          </p:nvPr>
        </p:nvSpPr>
        <p:spPr>
          <a:xfrm>
            <a:off x="1429612" y="1013984"/>
            <a:ext cx="7714388" cy="3260635"/>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6"/>
          <p:cNvSpPr txBox="1"/>
          <p:nvPr>
            <p:ph idx="1" type="subTitle"/>
          </p:nvPr>
        </p:nvSpPr>
        <p:spPr>
          <a:xfrm>
            <a:off x="1429612" y="4848464"/>
            <a:ext cx="7714388" cy="1085849"/>
          </a:xfrm>
          <a:prstGeom prst="rect">
            <a:avLst/>
          </a:prstGeom>
          <a:noFill/>
          <a:ln>
            <a:noFill/>
          </a:ln>
        </p:spPr>
        <p:txBody>
          <a:bodyPr anchorCtr="0" anchor="t" bIns="45700" lIns="91425" spcFirstLastPara="1" rIns="91425" wrap="square" tIns="45700">
            <a:normAutofit/>
          </a:bodyPr>
          <a:lstStyle>
            <a:lvl1pPr lvl="0" algn="l">
              <a:lnSpc>
                <a:spcPct val="130000"/>
              </a:lnSpc>
              <a:spcBef>
                <a:spcPts val="1000"/>
              </a:spcBef>
              <a:spcAft>
                <a:spcPts val="0"/>
              </a:spcAft>
              <a:buClr>
                <a:schemeClr val="lt1"/>
              </a:buClr>
              <a:buSzPts val="1530"/>
              <a:buNone/>
              <a:defRPr sz="1800"/>
            </a:lvl1pPr>
            <a:lvl2pPr lvl="1" algn="ctr">
              <a:lnSpc>
                <a:spcPct val="130000"/>
              </a:lnSpc>
              <a:spcBef>
                <a:spcPts val="500"/>
              </a:spcBef>
              <a:spcAft>
                <a:spcPts val="0"/>
              </a:spcAft>
              <a:buClr>
                <a:schemeClr val="lt1"/>
              </a:buClr>
              <a:buSzPts val="1700"/>
              <a:buFont typeface="Oswald Light"/>
              <a:buNone/>
              <a:defRPr sz="2000"/>
            </a:lvl2pPr>
            <a:lvl3pPr lvl="2" algn="ctr">
              <a:lnSpc>
                <a:spcPct val="130000"/>
              </a:lnSpc>
              <a:spcBef>
                <a:spcPts val="500"/>
              </a:spcBef>
              <a:spcAft>
                <a:spcPts val="0"/>
              </a:spcAft>
              <a:buClr>
                <a:schemeClr val="lt1"/>
              </a:buClr>
              <a:buSzPts val="1530"/>
              <a:buNone/>
              <a:defRPr sz="1800"/>
            </a:lvl3pPr>
            <a:lvl4pPr lvl="3" algn="ctr">
              <a:lnSpc>
                <a:spcPct val="130000"/>
              </a:lnSpc>
              <a:spcBef>
                <a:spcPts val="500"/>
              </a:spcBef>
              <a:spcAft>
                <a:spcPts val="0"/>
              </a:spcAft>
              <a:buClr>
                <a:schemeClr val="lt1"/>
              </a:buClr>
              <a:buSzPts val="1360"/>
              <a:buFont typeface="Oswald Light"/>
              <a:buNone/>
              <a:defRPr sz="1600"/>
            </a:lvl4pPr>
            <a:lvl5pPr lvl="4" algn="ctr">
              <a:lnSpc>
                <a:spcPct val="130000"/>
              </a:lnSpc>
              <a:spcBef>
                <a:spcPts val="500"/>
              </a:spcBef>
              <a:spcAft>
                <a:spcPts val="0"/>
              </a:spcAft>
              <a:buClr>
                <a:schemeClr val="lt1"/>
              </a:buClr>
              <a:buSzPts val="136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39" name="Google Shape;39;p16"/>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6"/>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6"/>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42" name="Google Shape;42;p16"/>
          <p:cNvCxnSpPr/>
          <p:nvPr/>
        </p:nvCxnSpPr>
        <p:spPr>
          <a:xfrm>
            <a:off x="1524000" y="4571506"/>
            <a:ext cx="971155" cy="0"/>
          </a:xfrm>
          <a:prstGeom prst="straightConnector1">
            <a:avLst/>
          </a:prstGeom>
          <a:noFill/>
          <a:ln cap="flat" cmpd="sng" w="31750">
            <a:solidFill>
              <a:schemeClr val="l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2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5" name="Google Shape;45;p20"/>
          <p:cNvSpPr txBox="1"/>
          <p:nvPr>
            <p:ph type="title"/>
          </p:nvPr>
        </p:nvSpPr>
        <p:spPr>
          <a:xfrm>
            <a:off x="1421745" y="1287554"/>
            <a:ext cx="8284963" cy="3113064"/>
          </a:xfrm>
          <a:prstGeom prst="rect">
            <a:avLst/>
          </a:prstGeom>
          <a:noFill/>
          <a:ln>
            <a:noFill/>
          </a:ln>
        </p:spPr>
        <p:txBody>
          <a:bodyPr anchorCtr="0" anchor="t" bIns="45700" lIns="91425" spcFirstLastPara="1" rIns="91425" wrap="square" tIns="45700">
            <a:noAutofit/>
          </a:bodyPr>
          <a:lstStyle>
            <a:lvl1pPr lvl="0" algn="l">
              <a:lnSpc>
                <a:spcPct val="120000"/>
              </a:lnSpc>
              <a:spcBef>
                <a:spcPts val="0"/>
              </a:spcBef>
              <a:spcAft>
                <a:spcPts val="0"/>
              </a:spcAft>
              <a:buClr>
                <a:schemeClr val="lt1"/>
              </a:buClr>
              <a:buSzPts val="4400"/>
              <a:buFont typeface="Oswald"/>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0"/>
          <p:cNvSpPr txBox="1"/>
          <p:nvPr>
            <p:ph idx="1" type="body"/>
          </p:nvPr>
        </p:nvSpPr>
        <p:spPr>
          <a:xfrm>
            <a:off x="1421744" y="4619707"/>
            <a:ext cx="7722256" cy="1476293"/>
          </a:xfrm>
          <a:prstGeom prst="rect">
            <a:avLst/>
          </a:prstGeom>
          <a:noFill/>
          <a:ln>
            <a:noFill/>
          </a:ln>
        </p:spPr>
        <p:txBody>
          <a:bodyPr anchorCtr="0" anchor="b" bIns="45700" lIns="91425" spcFirstLastPara="1" rIns="91425" wrap="square" tIns="45700">
            <a:normAutofit/>
          </a:bodyPr>
          <a:lstStyle>
            <a:lvl1pPr indent="-228600" lvl="0" marL="457200" algn="l">
              <a:lnSpc>
                <a:spcPct val="130000"/>
              </a:lnSpc>
              <a:spcBef>
                <a:spcPts val="1000"/>
              </a:spcBef>
              <a:spcAft>
                <a:spcPts val="0"/>
              </a:spcAft>
              <a:buClr>
                <a:schemeClr val="lt1"/>
              </a:buClr>
              <a:buSzPts val="1530"/>
              <a:buNone/>
              <a:defRPr sz="1800">
                <a:solidFill>
                  <a:schemeClr val="lt1"/>
                </a:solidFill>
              </a:defRPr>
            </a:lvl1pPr>
            <a:lvl2pPr indent="-228600" lvl="1" marL="914400" algn="l">
              <a:lnSpc>
                <a:spcPct val="130000"/>
              </a:lnSpc>
              <a:spcBef>
                <a:spcPts val="500"/>
              </a:spcBef>
              <a:spcAft>
                <a:spcPts val="0"/>
              </a:spcAft>
              <a:buClr>
                <a:schemeClr val="lt1"/>
              </a:buClr>
              <a:buSzPts val="1700"/>
              <a:buFont typeface="Oswald Light"/>
              <a:buNone/>
              <a:defRPr sz="2000">
                <a:solidFill>
                  <a:schemeClr val="lt1"/>
                </a:solidFill>
              </a:defRPr>
            </a:lvl2pPr>
            <a:lvl3pPr indent="-228600" lvl="2" marL="1371600" algn="l">
              <a:lnSpc>
                <a:spcPct val="130000"/>
              </a:lnSpc>
              <a:spcBef>
                <a:spcPts val="500"/>
              </a:spcBef>
              <a:spcAft>
                <a:spcPts val="0"/>
              </a:spcAft>
              <a:buClr>
                <a:schemeClr val="lt1"/>
              </a:buClr>
              <a:buSzPts val="1530"/>
              <a:buNone/>
              <a:defRPr sz="1800">
                <a:solidFill>
                  <a:schemeClr val="lt1"/>
                </a:solidFill>
              </a:defRPr>
            </a:lvl3pPr>
            <a:lvl4pPr indent="-228600" lvl="3" marL="1828800" algn="l">
              <a:lnSpc>
                <a:spcPct val="130000"/>
              </a:lnSpc>
              <a:spcBef>
                <a:spcPts val="500"/>
              </a:spcBef>
              <a:spcAft>
                <a:spcPts val="0"/>
              </a:spcAft>
              <a:buClr>
                <a:schemeClr val="lt1"/>
              </a:buClr>
              <a:buSzPts val="1360"/>
              <a:buFont typeface="Oswald Light"/>
              <a:buNone/>
              <a:defRPr sz="1600">
                <a:solidFill>
                  <a:schemeClr val="lt1"/>
                </a:solidFill>
              </a:defRPr>
            </a:lvl4pPr>
            <a:lvl5pPr indent="-228600" lvl="4" marL="2286000" algn="l">
              <a:lnSpc>
                <a:spcPct val="130000"/>
              </a:lnSpc>
              <a:spcBef>
                <a:spcPts val="500"/>
              </a:spcBef>
              <a:spcAft>
                <a:spcPts val="0"/>
              </a:spcAft>
              <a:buClr>
                <a:schemeClr val="lt1"/>
              </a:buClr>
              <a:buSzPts val="136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47" name="Google Shape;47;p20"/>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0"/>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21"/>
          <p:cNvSpPr txBox="1"/>
          <p:nvPr>
            <p:ph type="title"/>
          </p:nvPr>
        </p:nvSpPr>
        <p:spPr>
          <a:xfrm>
            <a:off x="1429566" y="1013411"/>
            <a:ext cx="9238434" cy="889592"/>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1"/>
          <p:cNvSpPr txBox="1"/>
          <p:nvPr>
            <p:ph idx="1" type="body"/>
          </p:nvPr>
        </p:nvSpPr>
        <p:spPr>
          <a:xfrm>
            <a:off x="1429566" y="2135565"/>
            <a:ext cx="4495800" cy="3960435"/>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21"/>
          <p:cNvSpPr txBox="1"/>
          <p:nvPr>
            <p:ph idx="2" type="body"/>
          </p:nvPr>
        </p:nvSpPr>
        <p:spPr>
          <a:xfrm>
            <a:off x="6172200" y="2135565"/>
            <a:ext cx="4495800" cy="3960435"/>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 name="Google Shape;54;p21"/>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1"/>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22"/>
          <p:cNvSpPr txBox="1"/>
          <p:nvPr>
            <p:ph type="title"/>
          </p:nvPr>
        </p:nvSpPr>
        <p:spPr>
          <a:xfrm>
            <a:off x="1429566" y="1079150"/>
            <a:ext cx="9238434" cy="823912"/>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2800"/>
              <a:buFont typeface="Oswald"/>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2"/>
          <p:cNvSpPr txBox="1"/>
          <p:nvPr>
            <p:ph idx="1" type="body"/>
          </p:nvPr>
        </p:nvSpPr>
        <p:spPr>
          <a:xfrm>
            <a:off x="1429567" y="2013217"/>
            <a:ext cx="4495799" cy="70423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530"/>
              <a:buNone/>
              <a:defRPr b="0" sz="1800" cap="none">
                <a:solidFill>
                  <a:schemeClr val="lt1"/>
                </a:solidFill>
                <a:latin typeface="Oswald"/>
                <a:ea typeface="Oswald"/>
                <a:cs typeface="Oswald"/>
                <a:sym typeface="Oswald"/>
              </a:defRPr>
            </a:lvl1pPr>
            <a:lvl2pPr indent="-228600" lvl="1" marL="914400" algn="l">
              <a:lnSpc>
                <a:spcPct val="130000"/>
              </a:lnSpc>
              <a:spcBef>
                <a:spcPts val="500"/>
              </a:spcBef>
              <a:spcAft>
                <a:spcPts val="0"/>
              </a:spcAft>
              <a:buClr>
                <a:schemeClr val="lt1"/>
              </a:buClr>
              <a:buSzPts val="1700"/>
              <a:buFont typeface="Oswald Light"/>
              <a:buNone/>
              <a:defRPr b="1" sz="2000"/>
            </a:lvl2pPr>
            <a:lvl3pPr indent="-228600" lvl="2" marL="1371600" algn="l">
              <a:lnSpc>
                <a:spcPct val="130000"/>
              </a:lnSpc>
              <a:spcBef>
                <a:spcPts val="500"/>
              </a:spcBef>
              <a:spcAft>
                <a:spcPts val="0"/>
              </a:spcAft>
              <a:buClr>
                <a:schemeClr val="lt1"/>
              </a:buClr>
              <a:buSzPts val="1530"/>
              <a:buNone/>
              <a:defRPr b="1" sz="1800"/>
            </a:lvl3pPr>
            <a:lvl4pPr indent="-228600" lvl="3" marL="1828800" algn="l">
              <a:lnSpc>
                <a:spcPct val="130000"/>
              </a:lnSpc>
              <a:spcBef>
                <a:spcPts val="500"/>
              </a:spcBef>
              <a:spcAft>
                <a:spcPts val="0"/>
              </a:spcAft>
              <a:buClr>
                <a:schemeClr val="lt1"/>
              </a:buClr>
              <a:buSzPts val="1360"/>
              <a:buFont typeface="Oswald Light"/>
              <a:buNone/>
              <a:defRPr b="1" sz="1600"/>
            </a:lvl4pPr>
            <a:lvl5pPr indent="-228600" lvl="4" marL="2286000" algn="l">
              <a:lnSpc>
                <a:spcPct val="130000"/>
              </a:lnSpc>
              <a:spcBef>
                <a:spcPts val="500"/>
              </a:spcBef>
              <a:spcAft>
                <a:spcPts val="0"/>
              </a:spcAft>
              <a:buClr>
                <a:schemeClr val="lt1"/>
              </a:buClr>
              <a:buSzPts val="136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0" name="Google Shape;60;p22"/>
          <p:cNvSpPr txBox="1"/>
          <p:nvPr>
            <p:ph idx="2" type="body"/>
          </p:nvPr>
        </p:nvSpPr>
        <p:spPr>
          <a:xfrm>
            <a:off x="1429567" y="3048000"/>
            <a:ext cx="4495800" cy="3048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 name="Google Shape;61;p22"/>
          <p:cNvSpPr txBox="1"/>
          <p:nvPr>
            <p:ph idx="3" type="body"/>
          </p:nvPr>
        </p:nvSpPr>
        <p:spPr>
          <a:xfrm>
            <a:off x="6172200" y="2013215"/>
            <a:ext cx="4495800" cy="70423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1530"/>
              <a:buNone/>
              <a:defRPr b="0" sz="1800" cap="none">
                <a:solidFill>
                  <a:schemeClr val="lt1"/>
                </a:solidFill>
                <a:latin typeface="Oswald"/>
                <a:ea typeface="Oswald"/>
                <a:cs typeface="Oswald"/>
                <a:sym typeface="Oswald"/>
              </a:defRPr>
            </a:lvl1pPr>
            <a:lvl2pPr indent="-228600" lvl="1" marL="914400" algn="l">
              <a:lnSpc>
                <a:spcPct val="130000"/>
              </a:lnSpc>
              <a:spcBef>
                <a:spcPts val="500"/>
              </a:spcBef>
              <a:spcAft>
                <a:spcPts val="0"/>
              </a:spcAft>
              <a:buClr>
                <a:schemeClr val="lt1"/>
              </a:buClr>
              <a:buSzPts val="1700"/>
              <a:buFont typeface="Oswald Light"/>
              <a:buNone/>
              <a:defRPr b="1" sz="2000"/>
            </a:lvl2pPr>
            <a:lvl3pPr indent="-228600" lvl="2" marL="1371600" algn="l">
              <a:lnSpc>
                <a:spcPct val="130000"/>
              </a:lnSpc>
              <a:spcBef>
                <a:spcPts val="500"/>
              </a:spcBef>
              <a:spcAft>
                <a:spcPts val="0"/>
              </a:spcAft>
              <a:buClr>
                <a:schemeClr val="lt1"/>
              </a:buClr>
              <a:buSzPts val="1530"/>
              <a:buNone/>
              <a:defRPr b="1" sz="1800"/>
            </a:lvl3pPr>
            <a:lvl4pPr indent="-228600" lvl="3" marL="1828800" algn="l">
              <a:lnSpc>
                <a:spcPct val="130000"/>
              </a:lnSpc>
              <a:spcBef>
                <a:spcPts val="500"/>
              </a:spcBef>
              <a:spcAft>
                <a:spcPts val="0"/>
              </a:spcAft>
              <a:buClr>
                <a:schemeClr val="lt1"/>
              </a:buClr>
              <a:buSzPts val="1360"/>
              <a:buFont typeface="Oswald Light"/>
              <a:buNone/>
              <a:defRPr b="1" sz="1600"/>
            </a:lvl4pPr>
            <a:lvl5pPr indent="-228600" lvl="4" marL="2286000" algn="l">
              <a:lnSpc>
                <a:spcPct val="130000"/>
              </a:lnSpc>
              <a:spcBef>
                <a:spcPts val="500"/>
              </a:spcBef>
              <a:spcAft>
                <a:spcPts val="0"/>
              </a:spcAft>
              <a:buClr>
                <a:schemeClr val="lt1"/>
              </a:buClr>
              <a:buSzPts val="136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2" name="Google Shape;62;p22"/>
          <p:cNvSpPr txBox="1"/>
          <p:nvPr>
            <p:ph idx="4" type="body"/>
          </p:nvPr>
        </p:nvSpPr>
        <p:spPr>
          <a:xfrm>
            <a:off x="6172200" y="3048000"/>
            <a:ext cx="4495800" cy="3048000"/>
          </a:xfrm>
          <a:prstGeom prst="rect">
            <a:avLst/>
          </a:prstGeom>
          <a:noFill/>
          <a:ln>
            <a:noFill/>
          </a:ln>
        </p:spPr>
        <p:txBody>
          <a:bodyPr anchorCtr="0" anchor="t" bIns="45700" lIns="91425" spcFirstLastPara="1" rIns="91425" wrap="square" tIns="45700">
            <a:normAutofit/>
          </a:bodyPr>
          <a:lstStyle>
            <a:lvl1pPr indent="-325755" lvl="0" marL="457200" algn="l">
              <a:lnSpc>
                <a:spcPct val="130000"/>
              </a:lnSpc>
              <a:spcBef>
                <a:spcPts val="1000"/>
              </a:spcBef>
              <a:spcAft>
                <a:spcPts val="0"/>
              </a:spcAft>
              <a:buClr>
                <a:schemeClr val="lt1"/>
              </a:buClr>
              <a:buSzPts val="1530"/>
              <a:buChar char="•"/>
              <a:defRPr>
                <a:solidFill>
                  <a:schemeClr val="lt1"/>
                </a:solidFill>
              </a:defRPr>
            </a:lvl1pPr>
            <a:lvl2pPr indent="-228600" lvl="1" marL="914400" algn="l">
              <a:lnSpc>
                <a:spcPct val="130000"/>
              </a:lnSpc>
              <a:spcBef>
                <a:spcPts val="500"/>
              </a:spcBef>
              <a:spcAft>
                <a:spcPts val="0"/>
              </a:spcAft>
              <a:buClr>
                <a:schemeClr val="lt1"/>
              </a:buClr>
              <a:buSzPts val="1360"/>
              <a:buFont typeface="Oswald Light"/>
              <a:buNone/>
              <a:defRPr>
                <a:solidFill>
                  <a:schemeClr val="lt1"/>
                </a:solidFill>
              </a:defRPr>
            </a:lvl2pPr>
            <a:lvl3pPr indent="-304164" lvl="2" marL="1371600" algn="l">
              <a:lnSpc>
                <a:spcPct val="130000"/>
              </a:lnSpc>
              <a:spcBef>
                <a:spcPts val="500"/>
              </a:spcBef>
              <a:spcAft>
                <a:spcPts val="0"/>
              </a:spcAft>
              <a:buClr>
                <a:schemeClr val="lt1"/>
              </a:buClr>
              <a:buSzPts val="1190"/>
              <a:buChar char="•"/>
              <a:defRPr>
                <a:solidFill>
                  <a:schemeClr val="lt1"/>
                </a:solidFill>
              </a:defRPr>
            </a:lvl3pPr>
            <a:lvl4pPr indent="-228600" lvl="3" marL="1828800" algn="l">
              <a:lnSpc>
                <a:spcPct val="130000"/>
              </a:lnSpc>
              <a:spcBef>
                <a:spcPts val="500"/>
              </a:spcBef>
              <a:spcAft>
                <a:spcPts val="0"/>
              </a:spcAft>
              <a:buClr>
                <a:schemeClr val="lt1"/>
              </a:buClr>
              <a:buSzPts val="1020"/>
              <a:buFont typeface="Oswald Light"/>
              <a:buNone/>
              <a:defRPr>
                <a:solidFill>
                  <a:schemeClr val="lt1"/>
                </a:solidFill>
              </a:defRPr>
            </a:lvl4pPr>
            <a:lvl5pPr indent="-293370" lvl="4" marL="2286000" algn="l">
              <a:lnSpc>
                <a:spcPct val="130000"/>
              </a:lnSpc>
              <a:spcBef>
                <a:spcPts val="500"/>
              </a:spcBef>
              <a:spcAft>
                <a:spcPts val="0"/>
              </a:spcAft>
              <a:buClr>
                <a:schemeClr val="lt1"/>
              </a:buClr>
              <a:buSzPts val="1020"/>
              <a:buChar char="•"/>
              <a:defRPr>
                <a:solidFill>
                  <a:schemeClr val="lt1"/>
                </a:solidFil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3" name="Google Shape;63;p22"/>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2"/>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2"/>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66" name="Google Shape;66;p22"/>
          <p:cNvCxnSpPr/>
          <p:nvPr/>
        </p:nvCxnSpPr>
        <p:spPr>
          <a:xfrm>
            <a:off x="6270727" y="2876662"/>
            <a:ext cx="971155" cy="0"/>
          </a:xfrm>
          <a:prstGeom prst="straightConnector1">
            <a:avLst/>
          </a:prstGeom>
          <a:noFill/>
          <a:ln cap="flat" cmpd="sng" w="31750">
            <a:solidFill>
              <a:schemeClr val="lt1"/>
            </a:solidFill>
            <a:prstDash val="solid"/>
            <a:miter lim="800000"/>
            <a:headEnd len="sm" w="sm" type="none"/>
            <a:tailEnd len="sm" w="sm" type="none"/>
          </a:ln>
        </p:spPr>
      </p:cxnSp>
      <p:sp>
        <p:nvSpPr>
          <p:cNvPr id="67" name="Google Shape;67;p22"/>
          <p:cNvSpPr/>
          <p:nvPr/>
        </p:nvSpPr>
        <p:spPr>
          <a:xfrm>
            <a:off x="-1171838" y="4592406"/>
            <a:ext cx="808262" cy="3897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cxnSp>
        <p:nvCxnSpPr>
          <p:cNvPr id="68" name="Google Shape;68;p22"/>
          <p:cNvCxnSpPr/>
          <p:nvPr/>
        </p:nvCxnSpPr>
        <p:spPr>
          <a:xfrm>
            <a:off x="1524000" y="2876662"/>
            <a:ext cx="971155" cy="0"/>
          </a:xfrm>
          <a:prstGeom prst="straightConnector1">
            <a:avLst/>
          </a:prstGeom>
          <a:noFill/>
          <a:ln cap="flat" cmpd="sng" w="31750">
            <a:solidFill>
              <a:schemeClr val="lt1"/>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2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71" name="Google Shape;71;p23"/>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algn="l">
              <a:lnSpc>
                <a:spcPct val="12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3"/>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24"/>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4"/>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7DDF5"/>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marR="0" rtl="0" algn="l">
              <a:lnSpc>
                <a:spcPct val="12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1429566" y="2285999"/>
            <a:ext cx="9238434" cy="3810001"/>
          </a:xfrm>
          <a:prstGeom prst="rect">
            <a:avLst/>
          </a:prstGeom>
          <a:noFill/>
          <a:ln>
            <a:noFill/>
          </a:ln>
        </p:spPr>
        <p:txBody>
          <a:bodyPr anchorCtr="0" anchor="t" bIns="45700" lIns="91425" spcFirstLastPara="1" rIns="91425" wrap="square" tIns="45700">
            <a:normAutofit/>
          </a:bodyPr>
          <a:lstStyle>
            <a:lvl1pPr indent="-325755" lvl="0" marL="457200" marR="0" rtl="0" algn="l">
              <a:lnSpc>
                <a:spcPct val="130000"/>
              </a:lnSpc>
              <a:spcBef>
                <a:spcPts val="1000"/>
              </a:spcBef>
              <a:spcAft>
                <a:spcPts val="0"/>
              </a:spcAft>
              <a:buClr>
                <a:schemeClr val="dk1"/>
              </a:buClr>
              <a:buSzPts val="1530"/>
              <a:buFont typeface="Arial"/>
              <a:buChar char="•"/>
              <a:defRPr b="0" i="0" sz="1800" u="none" cap="none" strike="noStrike">
                <a:solidFill>
                  <a:schemeClr val="dk1"/>
                </a:solidFill>
                <a:latin typeface="Oswald Light"/>
                <a:ea typeface="Oswald Light"/>
                <a:cs typeface="Oswald Light"/>
                <a:sym typeface="Oswald Light"/>
              </a:defRPr>
            </a:lvl1pPr>
            <a:lvl2pPr indent="-228600" lvl="1" marL="914400" marR="0" rtl="0" algn="l">
              <a:lnSpc>
                <a:spcPct val="130000"/>
              </a:lnSpc>
              <a:spcBef>
                <a:spcPts val="500"/>
              </a:spcBef>
              <a:spcAft>
                <a:spcPts val="0"/>
              </a:spcAft>
              <a:buClr>
                <a:schemeClr val="dk1"/>
              </a:buClr>
              <a:buSzPts val="1360"/>
              <a:buFont typeface="Oswald Light"/>
              <a:buNone/>
              <a:defRPr b="1" i="0" sz="1600" u="none" cap="none" strike="noStrike">
                <a:solidFill>
                  <a:schemeClr val="dk1"/>
                </a:solidFill>
                <a:latin typeface="Oswald Light"/>
                <a:ea typeface="Oswald Light"/>
                <a:cs typeface="Oswald Light"/>
                <a:sym typeface="Oswald Light"/>
              </a:defRPr>
            </a:lvl2pPr>
            <a:lvl3pPr indent="-304164" lvl="2" marL="1371600" marR="0" rtl="0" algn="l">
              <a:lnSpc>
                <a:spcPct val="130000"/>
              </a:lnSpc>
              <a:spcBef>
                <a:spcPts val="500"/>
              </a:spcBef>
              <a:spcAft>
                <a:spcPts val="0"/>
              </a:spcAft>
              <a:buClr>
                <a:schemeClr val="dk1"/>
              </a:buClr>
              <a:buSzPts val="1190"/>
              <a:buFont typeface="Arial"/>
              <a:buChar char="•"/>
              <a:defRPr b="0" i="0" sz="1400" u="none" cap="none" strike="noStrike">
                <a:solidFill>
                  <a:schemeClr val="dk1"/>
                </a:solidFill>
                <a:latin typeface="Oswald Light"/>
                <a:ea typeface="Oswald Light"/>
                <a:cs typeface="Oswald Light"/>
                <a:sym typeface="Oswald Light"/>
              </a:defRPr>
            </a:lvl3pPr>
            <a:lvl4pPr indent="-228600" lvl="3" marL="1828800" marR="0" rtl="0" algn="l">
              <a:lnSpc>
                <a:spcPct val="130000"/>
              </a:lnSpc>
              <a:spcBef>
                <a:spcPts val="500"/>
              </a:spcBef>
              <a:spcAft>
                <a:spcPts val="0"/>
              </a:spcAft>
              <a:buClr>
                <a:schemeClr val="dk1"/>
              </a:buClr>
              <a:buSzPts val="1020"/>
              <a:buFont typeface="Oswald Light"/>
              <a:buNone/>
              <a:defRPr b="1" i="0" sz="1200" u="none" cap="none" strike="noStrike">
                <a:solidFill>
                  <a:schemeClr val="dk1"/>
                </a:solidFill>
                <a:latin typeface="Oswald Light"/>
                <a:ea typeface="Oswald Light"/>
                <a:cs typeface="Oswald Light"/>
                <a:sym typeface="Oswald Light"/>
              </a:defRPr>
            </a:lvl4pPr>
            <a:lvl5pPr indent="-293370" lvl="4" marL="2286000" marR="0" rtl="0" algn="l">
              <a:lnSpc>
                <a:spcPct val="130000"/>
              </a:lnSpc>
              <a:spcBef>
                <a:spcPts val="500"/>
              </a:spcBef>
              <a:spcAft>
                <a:spcPts val="0"/>
              </a:spcAft>
              <a:buClr>
                <a:schemeClr val="dk1"/>
              </a:buClr>
              <a:buSzPts val="1020"/>
              <a:buFont typeface="Arial"/>
              <a:buChar char="•"/>
              <a:defRPr b="0" i="0" sz="1200" u="none" cap="none" strike="noStrike">
                <a:solidFill>
                  <a:schemeClr val="dk1"/>
                </a:solidFill>
                <a:latin typeface="Oswald Light"/>
                <a:ea typeface="Oswald Light"/>
                <a:cs typeface="Oswald Light"/>
                <a:sym typeface="Oswald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swald Light"/>
                <a:ea typeface="Oswald Light"/>
                <a:cs typeface="Oswald Light"/>
                <a:sym typeface="Oswald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swald Light"/>
                <a:ea typeface="Oswald Light"/>
                <a:cs typeface="Oswald Light"/>
                <a:sym typeface="Oswald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swald Light"/>
                <a:ea typeface="Oswald Light"/>
                <a:cs typeface="Oswald Light"/>
                <a:sym typeface="Oswald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swald Light"/>
                <a:ea typeface="Oswald Light"/>
                <a:cs typeface="Oswald Light"/>
                <a:sym typeface="Oswald Light"/>
              </a:defRPr>
            </a:lvl9pPr>
          </a:lstStyle>
          <a:p/>
        </p:txBody>
      </p:sp>
      <p:sp>
        <p:nvSpPr>
          <p:cNvPr id="8" name="Google Shape;8;p15"/>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700" u="none" cap="none" strike="noStrike">
                <a:solidFill>
                  <a:schemeClr val="dk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9pPr>
          </a:lstStyle>
          <a:p/>
        </p:txBody>
      </p:sp>
      <p:sp>
        <p:nvSpPr>
          <p:cNvPr id="9" name="Google Shape;9;p15"/>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700" u="none" cap="none" strike="noStrike">
                <a:solidFill>
                  <a:schemeClr val="dk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9pPr>
          </a:lstStyle>
          <a:p/>
        </p:txBody>
      </p:sp>
      <p:sp>
        <p:nvSpPr>
          <p:cNvPr id="10" name="Google Shape;10;p15"/>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600" u="none" cap="none" strike="noStrike">
                <a:solidFill>
                  <a:srgbClr val="888888"/>
                </a:solidFill>
                <a:latin typeface="Oswald"/>
                <a:ea typeface="Oswald"/>
                <a:cs typeface="Oswald"/>
                <a:sym typeface="Oswald"/>
              </a:defRPr>
            </a:lvl1pPr>
            <a:lvl2pPr indent="0" lvl="1" marL="0" marR="0" rtl="0" algn="ctr">
              <a:spcBef>
                <a:spcPts val="0"/>
              </a:spcBef>
              <a:buNone/>
              <a:defRPr b="1" i="0" sz="1600" u="none" cap="none" strike="noStrike">
                <a:solidFill>
                  <a:srgbClr val="888888"/>
                </a:solidFill>
                <a:latin typeface="Oswald"/>
                <a:ea typeface="Oswald"/>
                <a:cs typeface="Oswald"/>
                <a:sym typeface="Oswald"/>
              </a:defRPr>
            </a:lvl2pPr>
            <a:lvl3pPr indent="0" lvl="2" marL="0" marR="0" rtl="0" algn="ctr">
              <a:spcBef>
                <a:spcPts val="0"/>
              </a:spcBef>
              <a:buNone/>
              <a:defRPr b="1" i="0" sz="1600" u="none" cap="none" strike="noStrike">
                <a:solidFill>
                  <a:srgbClr val="888888"/>
                </a:solidFill>
                <a:latin typeface="Oswald"/>
                <a:ea typeface="Oswald"/>
                <a:cs typeface="Oswald"/>
                <a:sym typeface="Oswald"/>
              </a:defRPr>
            </a:lvl3pPr>
            <a:lvl4pPr indent="0" lvl="3" marL="0" marR="0" rtl="0" algn="ctr">
              <a:spcBef>
                <a:spcPts val="0"/>
              </a:spcBef>
              <a:buNone/>
              <a:defRPr b="1" i="0" sz="1600" u="none" cap="none" strike="noStrike">
                <a:solidFill>
                  <a:srgbClr val="888888"/>
                </a:solidFill>
                <a:latin typeface="Oswald"/>
                <a:ea typeface="Oswald"/>
                <a:cs typeface="Oswald"/>
                <a:sym typeface="Oswald"/>
              </a:defRPr>
            </a:lvl4pPr>
            <a:lvl5pPr indent="0" lvl="4" marL="0" marR="0" rtl="0" algn="ctr">
              <a:spcBef>
                <a:spcPts val="0"/>
              </a:spcBef>
              <a:buNone/>
              <a:defRPr b="1" i="0" sz="1600" u="none" cap="none" strike="noStrike">
                <a:solidFill>
                  <a:srgbClr val="888888"/>
                </a:solidFill>
                <a:latin typeface="Oswald"/>
                <a:ea typeface="Oswald"/>
                <a:cs typeface="Oswald"/>
                <a:sym typeface="Oswald"/>
              </a:defRPr>
            </a:lvl5pPr>
            <a:lvl6pPr indent="0" lvl="5" marL="0" marR="0" rtl="0" algn="ctr">
              <a:spcBef>
                <a:spcPts val="0"/>
              </a:spcBef>
              <a:buNone/>
              <a:defRPr b="1" i="0" sz="1600" u="none" cap="none" strike="noStrike">
                <a:solidFill>
                  <a:srgbClr val="888888"/>
                </a:solidFill>
                <a:latin typeface="Oswald"/>
                <a:ea typeface="Oswald"/>
                <a:cs typeface="Oswald"/>
                <a:sym typeface="Oswald"/>
              </a:defRPr>
            </a:lvl6pPr>
            <a:lvl7pPr indent="0" lvl="6" marL="0" marR="0" rtl="0" algn="ctr">
              <a:spcBef>
                <a:spcPts val="0"/>
              </a:spcBef>
              <a:buNone/>
              <a:defRPr b="1" i="0" sz="1600" u="none" cap="none" strike="noStrike">
                <a:solidFill>
                  <a:srgbClr val="888888"/>
                </a:solidFill>
                <a:latin typeface="Oswald"/>
                <a:ea typeface="Oswald"/>
                <a:cs typeface="Oswald"/>
                <a:sym typeface="Oswald"/>
              </a:defRPr>
            </a:lvl7pPr>
            <a:lvl8pPr indent="0" lvl="7" marL="0" marR="0" rtl="0" algn="ctr">
              <a:spcBef>
                <a:spcPts val="0"/>
              </a:spcBef>
              <a:buNone/>
              <a:defRPr b="1" i="0" sz="1600" u="none" cap="none" strike="noStrike">
                <a:solidFill>
                  <a:srgbClr val="888888"/>
                </a:solidFill>
                <a:latin typeface="Oswald"/>
                <a:ea typeface="Oswald"/>
                <a:cs typeface="Oswald"/>
                <a:sym typeface="Oswald"/>
              </a:defRPr>
            </a:lvl8pPr>
            <a:lvl9pPr indent="0" lvl="8" marL="0" marR="0" rtl="0" algn="ctr">
              <a:spcBef>
                <a:spcPts val="0"/>
              </a:spcBef>
              <a:buNone/>
              <a:defRPr b="1" i="0" sz="1600" u="none" cap="none" strike="noStrike">
                <a:solidFill>
                  <a:srgbClr val="888888"/>
                </a:solidFill>
                <a:latin typeface="Oswald"/>
                <a:ea typeface="Oswald"/>
                <a:cs typeface="Oswald"/>
                <a:sym typeface="Oswald"/>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7DDF5"/>
        </a:solidFill>
      </p:bgPr>
    </p:bg>
    <p:spTree>
      <p:nvGrpSpPr>
        <p:cNvPr id="24" name="Shape 24"/>
        <p:cNvGrpSpPr/>
        <p:nvPr/>
      </p:nvGrpSpPr>
      <p:grpSpPr>
        <a:xfrm>
          <a:off x="0" y="0"/>
          <a:ext cx="0" cy="0"/>
          <a:chOff x="0" y="0"/>
          <a:chExt cx="0" cy="0"/>
        </a:xfrm>
      </p:grpSpPr>
      <p:sp>
        <p:nvSpPr>
          <p:cNvPr id="25" name="Google Shape;25;p14"/>
          <p:cNvSpPr txBox="1"/>
          <p:nvPr>
            <p:ph type="title"/>
          </p:nvPr>
        </p:nvSpPr>
        <p:spPr>
          <a:xfrm>
            <a:off x="1429566" y="1041621"/>
            <a:ext cx="9238434" cy="861383"/>
          </a:xfrm>
          <a:prstGeom prst="rect">
            <a:avLst/>
          </a:prstGeom>
          <a:noFill/>
          <a:ln>
            <a:noFill/>
          </a:ln>
        </p:spPr>
        <p:txBody>
          <a:bodyPr anchorCtr="0" anchor="b" bIns="45700" lIns="91425" spcFirstLastPara="1" rIns="91425" wrap="square" tIns="45700">
            <a:noAutofit/>
          </a:bodyPr>
          <a:lstStyle>
            <a:lvl1pPr lvl="0" marR="0" rtl="0" algn="l">
              <a:lnSpc>
                <a:spcPct val="120000"/>
              </a:lnSpc>
              <a:spcBef>
                <a:spcPts val="0"/>
              </a:spcBef>
              <a:spcAft>
                <a:spcPts val="0"/>
              </a:spcAft>
              <a:buClr>
                <a:schemeClr val="lt1"/>
              </a:buClr>
              <a:buSzPts val="2800"/>
              <a:buFont typeface="Oswald"/>
              <a:buNone/>
              <a:defRPr b="1" i="0" sz="2800" u="none" cap="none" strike="noStrike">
                <a:solidFill>
                  <a:schemeClr val="lt1"/>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14"/>
          <p:cNvSpPr txBox="1"/>
          <p:nvPr>
            <p:ph idx="1" type="body"/>
          </p:nvPr>
        </p:nvSpPr>
        <p:spPr>
          <a:xfrm>
            <a:off x="1429566" y="2285999"/>
            <a:ext cx="9238434" cy="3810001"/>
          </a:xfrm>
          <a:prstGeom prst="rect">
            <a:avLst/>
          </a:prstGeom>
          <a:noFill/>
          <a:ln>
            <a:noFill/>
          </a:ln>
        </p:spPr>
        <p:txBody>
          <a:bodyPr anchorCtr="0" anchor="t" bIns="45700" lIns="91425" spcFirstLastPara="1" rIns="91425" wrap="square" tIns="45700">
            <a:normAutofit/>
          </a:bodyPr>
          <a:lstStyle>
            <a:lvl1pPr indent="-325755" lvl="0" marL="457200" marR="0" rtl="0" algn="l">
              <a:lnSpc>
                <a:spcPct val="130000"/>
              </a:lnSpc>
              <a:spcBef>
                <a:spcPts val="1000"/>
              </a:spcBef>
              <a:spcAft>
                <a:spcPts val="0"/>
              </a:spcAft>
              <a:buClr>
                <a:schemeClr val="lt1"/>
              </a:buClr>
              <a:buSzPts val="1530"/>
              <a:buFont typeface="Arial"/>
              <a:buChar char="•"/>
              <a:defRPr b="0" i="0" sz="1800" u="none" cap="none" strike="noStrike">
                <a:solidFill>
                  <a:schemeClr val="lt1"/>
                </a:solidFill>
                <a:latin typeface="Oswald Light"/>
                <a:ea typeface="Oswald Light"/>
                <a:cs typeface="Oswald Light"/>
                <a:sym typeface="Oswald Light"/>
              </a:defRPr>
            </a:lvl1pPr>
            <a:lvl2pPr indent="-228600" lvl="1" marL="914400" marR="0" rtl="0" algn="l">
              <a:lnSpc>
                <a:spcPct val="130000"/>
              </a:lnSpc>
              <a:spcBef>
                <a:spcPts val="500"/>
              </a:spcBef>
              <a:spcAft>
                <a:spcPts val="0"/>
              </a:spcAft>
              <a:buClr>
                <a:schemeClr val="lt1"/>
              </a:buClr>
              <a:buSzPts val="1360"/>
              <a:buFont typeface="Oswald Light"/>
              <a:buNone/>
              <a:defRPr b="1" i="0" sz="1600" u="none" cap="none" strike="noStrike">
                <a:solidFill>
                  <a:schemeClr val="lt1"/>
                </a:solidFill>
                <a:latin typeface="Oswald Light"/>
                <a:ea typeface="Oswald Light"/>
                <a:cs typeface="Oswald Light"/>
                <a:sym typeface="Oswald Light"/>
              </a:defRPr>
            </a:lvl2pPr>
            <a:lvl3pPr indent="-304164" lvl="2" marL="1371600" marR="0" rtl="0" algn="l">
              <a:lnSpc>
                <a:spcPct val="130000"/>
              </a:lnSpc>
              <a:spcBef>
                <a:spcPts val="500"/>
              </a:spcBef>
              <a:spcAft>
                <a:spcPts val="0"/>
              </a:spcAft>
              <a:buClr>
                <a:schemeClr val="lt1"/>
              </a:buClr>
              <a:buSzPts val="1190"/>
              <a:buFont typeface="Arial"/>
              <a:buChar char="•"/>
              <a:defRPr b="0" i="0" sz="1400" u="none" cap="none" strike="noStrike">
                <a:solidFill>
                  <a:schemeClr val="lt1"/>
                </a:solidFill>
                <a:latin typeface="Oswald Light"/>
                <a:ea typeface="Oswald Light"/>
                <a:cs typeface="Oswald Light"/>
                <a:sym typeface="Oswald Light"/>
              </a:defRPr>
            </a:lvl3pPr>
            <a:lvl4pPr indent="-228600" lvl="3" marL="1828800" marR="0" rtl="0" algn="l">
              <a:lnSpc>
                <a:spcPct val="130000"/>
              </a:lnSpc>
              <a:spcBef>
                <a:spcPts val="500"/>
              </a:spcBef>
              <a:spcAft>
                <a:spcPts val="0"/>
              </a:spcAft>
              <a:buClr>
                <a:schemeClr val="lt1"/>
              </a:buClr>
              <a:buSzPts val="1020"/>
              <a:buFont typeface="Oswald Light"/>
              <a:buNone/>
              <a:defRPr b="1" i="0" sz="1200" u="none" cap="none" strike="noStrike">
                <a:solidFill>
                  <a:schemeClr val="lt1"/>
                </a:solidFill>
                <a:latin typeface="Oswald Light"/>
                <a:ea typeface="Oswald Light"/>
                <a:cs typeface="Oswald Light"/>
                <a:sym typeface="Oswald Light"/>
              </a:defRPr>
            </a:lvl4pPr>
            <a:lvl5pPr indent="-293370" lvl="4" marL="2286000" marR="0" rtl="0" algn="l">
              <a:lnSpc>
                <a:spcPct val="130000"/>
              </a:lnSpc>
              <a:spcBef>
                <a:spcPts val="500"/>
              </a:spcBef>
              <a:spcAft>
                <a:spcPts val="0"/>
              </a:spcAft>
              <a:buClr>
                <a:schemeClr val="lt1"/>
              </a:buClr>
              <a:buSzPts val="1020"/>
              <a:buFont typeface="Arial"/>
              <a:buChar char="•"/>
              <a:defRPr b="0" i="0" sz="1200" u="none" cap="none" strike="noStrike">
                <a:solidFill>
                  <a:schemeClr val="lt1"/>
                </a:solidFill>
                <a:latin typeface="Oswald Light"/>
                <a:ea typeface="Oswald Light"/>
                <a:cs typeface="Oswald Light"/>
                <a:sym typeface="Oswald Light"/>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Oswald Light"/>
                <a:ea typeface="Oswald Light"/>
                <a:cs typeface="Oswald Light"/>
                <a:sym typeface="Oswald Light"/>
              </a:defRPr>
            </a:lvl9pPr>
          </a:lstStyle>
          <a:p/>
        </p:txBody>
      </p:sp>
      <p:sp>
        <p:nvSpPr>
          <p:cNvPr id="27" name="Google Shape;27;p14"/>
          <p:cNvSpPr txBox="1"/>
          <p:nvPr>
            <p:ph idx="10" type="dt"/>
          </p:nvPr>
        </p:nvSpPr>
        <p:spPr>
          <a:xfrm rot="5400000">
            <a:off x="10471087" y="4891318"/>
            <a:ext cx="267329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700" u="none" cap="none" strike="noStrike">
                <a:solidFill>
                  <a:schemeClr val="lt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9pPr>
          </a:lstStyle>
          <a:p/>
        </p:txBody>
      </p:sp>
      <p:sp>
        <p:nvSpPr>
          <p:cNvPr id="28" name="Google Shape;28;p14"/>
          <p:cNvSpPr txBox="1"/>
          <p:nvPr>
            <p:ph idx="11" type="ftr"/>
          </p:nvPr>
        </p:nvSpPr>
        <p:spPr>
          <a:xfrm rot="5400000">
            <a:off x="10473021" y="1609893"/>
            <a:ext cx="2669427"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700" u="none" cap="none" strike="noStrike">
                <a:solidFill>
                  <a:schemeClr val="lt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lt1"/>
                </a:solidFill>
                <a:latin typeface="Oswald Light"/>
                <a:ea typeface="Oswald Light"/>
                <a:cs typeface="Oswald Light"/>
                <a:sym typeface="Oswald Light"/>
              </a:defRPr>
            </a:lvl9pPr>
          </a:lstStyle>
          <a:p/>
        </p:txBody>
      </p:sp>
      <p:sp>
        <p:nvSpPr>
          <p:cNvPr id="29" name="Google Shape;29;p14"/>
          <p:cNvSpPr txBox="1"/>
          <p:nvPr>
            <p:ph idx="12" type="sldNum"/>
          </p:nvPr>
        </p:nvSpPr>
        <p:spPr>
          <a:xfrm>
            <a:off x="11492908" y="3219853"/>
            <a:ext cx="629653" cy="42983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600" u="none" cap="none" strike="noStrike">
                <a:solidFill>
                  <a:schemeClr val="lt1"/>
                </a:solidFill>
                <a:latin typeface="Oswald"/>
                <a:ea typeface="Oswald"/>
                <a:cs typeface="Oswald"/>
                <a:sym typeface="Oswald"/>
              </a:defRPr>
            </a:lvl1pPr>
            <a:lvl2pPr indent="0" lvl="1" marL="0" marR="0" rtl="0" algn="ctr">
              <a:spcBef>
                <a:spcPts val="0"/>
              </a:spcBef>
              <a:buNone/>
              <a:defRPr b="1" i="0" sz="1600" u="none" cap="none" strike="noStrike">
                <a:solidFill>
                  <a:schemeClr val="lt1"/>
                </a:solidFill>
                <a:latin typeface="Oswald"/>
                <a:ea typeface="Oswald"/>
                <a:cs typeface="Oswald"/>
                <a:sym typeface="Oswald"/>
              </a:defRPr>
            </a:lvl2pPr>
            <a:lvl3pPr indent="0" lvl="2" marL="0" marR="0" rtl="0" algn="ctr">
              <a:spcBef>
                <a:spcPts val="0"/>
              </a:spcBef>
              <a:buNone/>
              <a:defRPr b="1" i="0" sz="1600" u="none" cap="none" strike="noStrike">
                <a:solidFill>
                  <a:schemeClr val="lt1"/>
                </a:solidFill>
                <a:latin typeface="Oswald"/>
                <a:ea typeface="Oswald"/>
                <a:cs typeface="Oswald"/>
                <a:sym typeface="Oswald"/>
              </a:defRPr>
            </a:lvl3pPr>
            <a:lvl4pPr indent="0" lvl="3" marL="0" marR="0" rtl="0" algn="ctr">
              <a:spcBef>
                <a:spcPts val="0"/>
              </a:spcBef>
              <a:buNone/>
              <a:defRPr b="1" i="0" sz="1600" u="none" cap="none" strike="noStrike">
                <a:solidFill>
                  <a:schemeClr val="lt1"/>
                </a:solidFill>
                <a:latin typeface="Oswald"/>
                <a:ea typeface="Oswald"/>
                <a:cs typeface="Oswald"/>
                <a:sym typeface="Oswald"/>
              </a:defRPr>
            </a:lvl4pPr>
            <a:lvl5pPr indent="0" lvl="4" marL="0" marR="0" rtl="0" algn="ctr">
              <a:spcBef>
                <a:spcPts val="0"/>
              </a:spcBef>
              <a:buNone/>
              <a:defRPr b="1" i="0" sz="1600" u="none" cap="none" strike="noStrike">
                <a:solidFill>
                  <a:schemeClr val="lt1"/>
                </a:solidFill>
                <a:latin typeface="Oswald"/>
                <a:ea typeface="Oswald"/>
                <a:cs typeface="Oswald"/>
                <a:sym typeface="Oswald"/>
              </a:defRPr>
            </a:lvl5pPr>
            <a:lvl6pPr indent="0" lvl="5" marL="0" marR="0" rtl="0" algn="ctr">
              <a:spcBef>
                <a:spcPts val="0"/>
              </a:spcBef>
              <a:buNone/>
              <a:defRPr b="1" i="0" sz="1600" u="none" cap="none" strike="noStrike">
                <a:solidFill>
                  <a:schemeClr val="lt1"/>
                </a:solidFill>
                <a:latin typeface="Oswald"/>
                <a:ea typeface="Oswald"/>
                <a:cs typeface="Oswald"/>
                <a:sym typeface="Oswald"/>
              </a:defRPr>
            </a:lvl6pPr>
            <a:lvl7pPr indent="0" lvl="6" marL="0" marR="0" rtl="0" algn="ctr">
              <a:spcBef>
                <a:spcPts val="0"/>
              </a:spcBef>
              <a:buNone/>
              <a:defRPr b="1" i="0" sz="1600" u="none" cap="none" strike="noStrike">
                <a:solidFill>
                  <a:schemeClr val="lt1"/>
                </a:solidFill>
                <a:latin typeface="Oswald"/>
                <a:ea typeface="Oswald"/>
                <a:cs typeface="Oswald"/>
                <a:sym typeface="Oswald"/>
              </a:defRPr>
            </a:lvl7pPr>
            <a:lvl8pPr indent="0" lvl="7" marL="0" marR="0" rtl="0" algn="ctr">
              <a:spcBef>
                <a:spcPts val="0"/>
              </a:spcBef>
              <a:buNone/>
              <a:defRPr b="1" i="0" sz="1600" u="none" cap="none" strike="noStrike">
                <a:solidFill>
                  <a:schemeClr val="lt1"/>
                </a:solidFill>
                <a:latin typeface="Oswald"/>
                <a:ea typeface="Oswald"/>
                <a:cs typeface="Oswald"/>
                <a:sym typeface="Oswald"/>
              </a:defRPr>
            </a:lvl8pPr>
            <a:lvl9pPr indent="0" lvl="8" marL="0" marR="0" rtl="0" algn="ctr">
              <a:spcBef>
                <a:spcPts val="0"/>
              </a:spcBef>
              <a:buNone/>
              <a:defRPr b="1" i="0" sz="1600" u="none" cap="none" strike="noStrike">
                <a:solidFill>
                  <a:schemeClr val="lt1"/>
                </a:solidFill>
                <a:latin typeface="Oswald"/>
                <a:ea typeface="Oswald"/>
                <a:cs typeface="Oswald"/>
                <a:sym typeface="Oswald"/>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python.org/downloads/" TargetMode="External"/><Relationship Id="rId4" Type="http://schemas.openxmlformats.org/officeDocument/2006/relationships/hyperlink" Target="http://jetbrains.com/pychar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10" name="Google Shape;110;p1"/>
          <p:cNvSpPr/>
          <p:nvPr/>
        </p:nvSpPr>
        <p:spPr>
          <a:xfrm>
            <a:off x="762001" y="762000"/>
            <a:ext cx="5330140" cy="5333994"/>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11" name="Google Shape;111;p1"/>
          <p:cNvSpPr txBox="1"/>
          <p:nvPr>
            <p:ph type="ctrTitle"/>
          </p:nvPr>
        </p:nvSpPr>
        <p:spPr>
          <a:xfrm>
            <a:off x="1524000" y="1623950"/>
            <a:ext cx="3810000" cy="15861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t>INTRO TO ALGORITHMS</a:t>
            </a:r>
            <a:endParaRPr/>
          </a:p>
          <a:p>
            <a:pPr indent="0" lvl="0" marL="0" rtl="0" algn="l">
              <a:lnSpc>
                <a:spcPct val="120000"/>
              </a:lnSpc>
              <a:spcBef>
                <a:spcPts val="0"/>
              </a:spcBef>
              <a:spcAft>
                <a:spcPts val="0"/>
              </a:spcAft>
              <a:buClr>
                <a:schemeClr val="dk1"/>
              </a:buClr>
              <a:buSzPts val="2800"/>
              <a:buFont typeface="Oswald"/>
              <a:buNone/>
            </a:pPr>
            <a:r>
              <a:rPr lang="en-US"/>
              <a:t>(Learn from the ground up, using Merge Sort!)</a:t>
            </a:r>
            <a:endParaRPr/>
          </a:p>
        </p:txBody>
      </p:sp>
      <p:sp>
        <p:nvSpPr>
          <p:cNvPr id="112" name="Google Shape;112;p1"/>
          <p:cNvSpPr txBox="1"/>
          <p:nvPr>
            <p:ph idx="1" type="subTitle"/>
          </p:nvPr>
        </p:nvSpPr>
        <p:spPr>
          <a:xfrm>
            <a:off x="1611275" y="3930369"/>
            <a:ext cx="3810000" cy="7893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Clr>
                <a:schemeClr val="dk1"/>
              </a:buClr>
              <a:buSzPts val="1530"/>
              <a:buNone/>
            </a:pPr>
            <a:r>
              <a:rPr lang="en-US" sz="2000"/>
              <a:t>Presenters: Jesiah Martin &amp; Kesnel Mezinord</a:t>
            </a:r>
            <a:endParaRPr sz="2000"/>
          </a:p>
        </p:txBody>
      </p:sp>
      <p:cxnSp>
        <p:nvCxnSpPr>
          <p:cNvPr id="113" name="Google Shape;113;p1"/>
          <p:cNvCxnSpPr/>
          <p:nvPr/>
        </p:nvCxnSpPr>
        <p:spPr>
          <a:xfrm>
            <a:off x="1611281" y="3429000"/>
            <a:ext cx="971100" cy="0"/>
          </a:xfrm>
          <a:prstGeom prst="straightConnector1">
            <a:avLst/>
          </a:prstGeom>
          <a:noFill/>
          <a:ln cap="flat" cmpd="sng" w="31750">
            <a:solidFill>
              <a:schemeClr val="dk1"/>
            </a:solidFill>
            <a:prstDash val="solid"/>
            <a:miter lim="800000"/>
            <a:headEnd len="sm" w="sm" type="none"/>
            <a:tailEnd len="sm" w="sm" type="none"/>
          </a:ln>
        </p:spPr>
      </p:cxnSp>
      <p:pic>
        <p:nvPicPr>
          <p:cNvPr id="114" name="Google Shape;114;p1"/>
          <p:cNvPicPr preferRelativeResize="0"/>
          <p:nvPr/>
        </p:nvPicPr>
        <p:blipFill>
          <a:blip r:embed="rId3">
            <a:alphaModFix/>
          </a:blip>
          <a:stretch>
            <a:fillRect/>
          </a:stretch>
        </p:blipFill>
        <p:spPr>
          <a:xfrm>
            <a:off x="6401150" y="828750"/>
            <a:ext cx="5200500" cy="520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100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000"/>
                                        <p:tgtEl>
                                          <p:spTgt spid="11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type="title"/>
          </p:nvPr>
        </p:nvSpPr>
        <p:spPr>
          <a:xfrm>
            <a:off x="1104898" y="771293"/>
            <a:ext cx="4860474" cy="1131712"/>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t>INITIAL THOUGHTS</a:t>
            </a:r>
            <a:endParaRPr/>
          </a:p>
        </p:txBody>
      </p:sp>
      <p:sp>
        <p:nvSpPr>
          <p:cNvPr id="185" name="Google Shape;185;p4"/>
          <p:cNvSpPr txBox="1"/>
          <p:nvPr>
            <p:ph idx="1" type="body"/>
          </p:nvPr>
        </p:nvSpPr>
        <p:spPr>
          <a:xfrm>
            <a:off x="905523" y="2286000"/>
            <a:ext cx="4809000" cy="3810000"/>
          </a:xfrm>
          <a:prstGeom prst="rect">
            <a:avLst/>
          </a:prstGeom>
          <a:noFill/>
          <a:ln>
            <a:noFill/>
          </a:ln>
        </p:spPr>
        <p:txBody>
          <a:bodyPr anchorCtr="0" anchor="t" bIns="45700" lIns="91425" spcFirstLastPara="1" rIns="91425" wrap="square" tIns="45700">
            <a:normAutofit/>
          </a:bodyPr>
          <a:lstStyle/>
          <a:p>
            <a:pPr indent="-274320" lvl="0" marL="274320" rtl="0" algn="l">
              <a:lnSpc>
                <a:spcPct val="130000"/>
              </a:lnSpc>
              <a:spcBef>
                <a:spcPts val="0"/>
              </a:spcBef>
              <a:spcAft>
                <a:spcPts val="0"/>
              </a:spcAft>
              <a:buClr>
                <a:schemeClr val="dk1"/>
              </a:buClr>
              <a:buSzPts val="1530"/>
              <a:buFont typeface="Arial"/>
              <a:buChar char="•"/>
            </a:pPr>
            <a:r>
              <a:rPr b="1" lang="en-US"/>
              <a:t>DO NOT </a:t>
            </a:r>
            <a:r>
              <a:rPr lang="en-US"/>
              <a:t>jump into using data structures or algorithms without first understanding the problem.</a:t>
            </a:r>
            <a:endParaRPr/>
          </a:p>
          <a:p>
            <a:pPr indent="-274320" lvl="0" marL="274320" rtl="0" algn="l">
              <a:lnSpc>
                <a:spcPct val="130000"/>
              </a:lnSpc>
              <a:spcBef>
                <a:spcPts val="1000"/>
              </a:spcBef>
              <a:spcAft>
                <a:spcPts val="0"/>
              </a:spcAft>
              <a:buClr>
                <a:schemeClr val="dk1"/>
              </a:buClr>
              <a:buSzPts val="1530"/>
              <a:buFont typeface="Arial"/>
              <a:buChar char="•"/>
            </a:pPr>
            <a:r>
              <a:rPr b="1" lang="en-US"/>
              <a:t>Complex problems </a:t>
            </a:r>
            <a:r>
              <a:rPr lang="en-US"/>
              <a:t>often have </a:t>
            </a:r>
            <a:r>
              <a:rPr b="1" lang="en-US"/>
              <a:t>simple solutions</a:t>
            </a:r>
            <a:r>
              <a:rPr lang="en-US"/>
              <a:t> once you understand the task at hand.</a:t>
            </a:r>
            <a:endParaRPr/>
          </a:p>
          <a:p>
            <a:pPr indent="-274320" lvl="0" marL="274320" rtl="0" algn="l">
              <a:spcBef>
                <a:spcPts val="1000"/>
              </a:spcBef>
              <a:spcAft>
                <a:spcPts val="0"/>
              </a:spcAft>
              <a:buSzPts val="1530"/>
              <a:buChar char="•"/>
            </a:pPr>
            <a:r>
              <a:rPr lang="en-US"/>
              <a:t>If I wanted to take a weekend trip to the Everglades, I could book a delta ticket, or road trip with friends and save $500 in the process. Just like this decision, you want to choose the least expensive approach in terms of complexity and resources.</a:t>
            </a:r>
            <a:endParaRPr/>
          </a:p>
        </p:txBody>
      </p:sp>
      <p:pic>
        <p:nvPicPr>
          <p:cNvPr descr="A screenshot of a computer program&#10;&#10;Description automatically generated" id="186" name="Google Shape;186;p4"/>
          <p:cNvPicPr preferRelativeResize="0"/>
          <p:nvPr/>
        </p:nvPicPr>
        <p:blipFill rotWithShape="1">
          <a:blip r:embed="rId3">
            <a:alphaModFix/>
          </a:blip>
          <a:srcRect b="-1153" l="0" r="-2" t="0"/>
          <a:stretch/>
        </p:blipFill>
        <p:spPr>
          <a:xfrm>
            <a:off x="5913899" y="1674575"/>
            <a:ext cx="2855574" cy="3320027"/>
          </a:xfrm>
          <a:prstGeom prst="rect">
            <a:avLst/>
          </a:prstGeom>
          <a:noFill/>
          <a:ln>
            <a:noFill/>
          </a:ln>
        </p:spPr>
      </p:pic>
      <p:pic>
        <p:nvPicPr>
          <p:cNvPr descr="A screenshot of a computer program&#10;&#10;Description automatically generated" id="187" name="Google Shape;187;p4"/>
          <p:cNvPicPr preferRelativeResize="0"/>
          <p:nvPr/>
        </p:nvPicPr>
        <p:blipFill rotWithShape="1">
          <a:blip r:embed="rId4">
            <a:alphaModFix/>
          </a:blip>
          <a:srcRect b="-3" l="0" r="4944" t="0"/>
          <a:stretch/>
        </p:blipFill>
        <p:spPr>
          <a:xfrm>
            <a:off x="9144000" y="1674573"/>
            <a:ext cx="2807475" cy="1395575"/>
          </a:xfrm>
          <a:prstGeom prst="rect">
            <a:avLst/>
          </a:prstGeom>
          <a:noFill/>
          <a:ln>
            <a:noFill/>
          </a:ln>
        </p:spPr>
      </p:pic>
      <p:pic>
        <p:nvPicPr>
          <p:cNvPr descr="Ninja Pix Pro" id="188" name="Google Shape;188;p4"/>
          <p:cNvPicPr preferRelativeResize="0"/>
          <p:nvPr/>
        </p:nvPicPr>
        <p:blipFill rotWithShape="1">
          <a:blip r:embed="rId5">
            <a:alphaModFix/>
          </a:blip>
          <a:srcRect b="25218" l="0" r="-4" t="24766"/>
          <a:stretch/>
        </p:blipFill>
        <p:spPr>
          <a:xfrm>
            <a:off x="9119950" y="3350652"/>
            <a:ext cx="2855575" cy="14281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txBox="1"/>
          <p:nvPr>
            <p:ph type="title"/>
          </p:nvPr>
        </p:nvSpPr>
        <p:spPr>
          <a:xfrm>
            <a:off x="505300" y="358875"/>
            <a:ext cx="2235900" cy="5436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solidFill>
                  <a:schemeClr val="dk1"/>
                </a:solidFill>
              </a:rPr>
              <a:t>THE PROBLEM</a:t>
            </a:r>
            <a:endParaRPr/>
          </a:p>
        </p:txBody>
      </p:sp>
      <p:pic>
        <p:nvPicPr>
          <p:cNvPr id="194" name="Google Shape;194;p5"/>
          <p:cNvPicPr preferRelativeResize="0"/>
          <p:nvPr/>
        </p:nvPicPr>
        <p:blipFill>
          <a:blip r:embed="rId3">
            <a:alphaModFix/>
          </a:blip>
          <a:stretch>
            <a:fillRect/>
          </a:stretch>
        </p:blipFill>
        <p:spPr>
          <a:xfrm>
            <a:off x="0" y="1233699"/>
            <a:ext cx="12191998" cy="5454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d2e4f41547_0_49"/>
          <p:cNvSpPr txBox="1"/>
          <p:nvPr>
            <p:ph type="title"/>
          </p:nvPr>
        </p:nvSpPr>
        <p:spPr>
          <a:xfrm>
            <a:off x="1429575" y="348875"/>
            <a:ext cx="4252200" cy="567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solidFill>
                  <a:schemeClr val="dk1"/>
                </a:solidFill>
              </a:rPr>
              <a:t>Coding Knowledge Required</a:t>
            </a:r>
            <a:endParaRPr>
              <a:solidFill>
                <a:schemeClr val="dk1"/>
              </a:solidFill>
            </a:endParaRPr>
          </a:p>
        </p:txBody>
      </p:sp>
      <p:sp>
        <p:nvSpPr>
          <p:cNvPr id="200" name="Google Shape;200;g2d2e4f41547_0_49"/>
          <p:cNvSpPr txBox="1"/>
          <p:nvPr>
            <p:ph idx="1" type="body"/>
          </p:nvPr>
        </p:nvSpPr>
        <p:spPr>
          <a:xfrm>
            <a:off x="1429575" y="1179550"/>
            <a:ext cx="9238500" cy="5209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1400">
                <a:solidFill>
                  <a:schemeClr val="dk1"/>
                </a:solidFill>
                <a:latin typeface="Oswald"/>
                <a:ea typeface="Oswald"/>
                <a:cs typeface="Oswald"/>
                <a:sym typeface="Oswald"/>
              </a:rPr>
              <a:t>If – </a:t>
            </a:r>
            <a:r>
              <a:rPr lang="en-US" sz="1400">
                <a:solidFill>
                  <a:schemeClr val="dk1"/>
                </a:solidFill>
                <a:latin typeface="Oswald"/>
                <a:ea typeface="Oswald"/>
                <a:cs typeface="Oswald"/>
                <a:sym typeface="Oswald"/>
              </a:rPr>
              <a:t>Checks if a condition is true. If the array has 0 or 1 elements, it is already sorted, so return arr stops the function and gives the sorted array back.</a:t>
            </a:r>
            <a:endParaRPr sz="1400">
              <a:solidFill>
                <a:schemeClr val="dk1"/>
              </a:solidFill>
              <a:latin typeface="Oswald"/>
              <a:ea typeface="Oswald"/>
              <a:cs typeface="Oswald"/>
              <a:sym typeface="Oswald"/>
            </a:endParaRPr>
          </a:p>
          <a:p>
            <a:pPr indent="0" lvl="0" marL="0" rtl="0" algn="l">
              <a:spcBef>
                <a:spcPts val="1000"/>
              </a:spcBef>
              <a:spcAft>
                <a:spcPts val="0"/>
              </a:spcAft>
              <a:buNone/>
            </a:pPr>
            <a:r>
              <a:rPr lang="en-US" sz="1400">
                <a:solidFill>
                  <a:schemeClr val="dk1"/>
                </a:solidFill>
                <a:latin typeface="Oswald"/>
                <a:ea typeface="Oswald"/>
                <a:cs typeface="Oswald"/>
                <a:sym typeface="Oswald"/>
              </a:rPr>
              <a:t>len(arr) – returns the number of elements in the array</a:t>
            </a:r>
            <a:endParaRPr sz="1400">
              <a:solidFill>
                <a:schemeClr val="dk1"/>
              </a:solidFill>
              <a:latin typeface="Oswald"/>
              <a:ea typeface="Oswald"/>
              <a:cs typeface="Oswald"/>
              <a:sym typeface="Oswald"/>
            </a:endParaRPr>
          </a:p>
          <a:p>
            <a:pPr indent="0" lvl="0" marL="0" rtl="0" algn="l">
              <a:spcBef>
                <a:spcPts val="1000"/>
              </a:spcBef>
              <a:spcAft>
                <a:spcPts val="0"/>
              </a:spcAft>
              <a:buNone/>
            </a:pPr>
            <a:r>
              <a:rPr lang="en-US" sz="1400">
                <a:solidFill>
                  <a:schemeClr val="dk1"/>
                </a:solidFill>
                <a:latin typeface="Oswald"/>
                <a:ea typeface="Oswald"/>
                <a:cs typeface="Oswald"/>
                <a:sym typeface="Oswald"/>
              </a:rPr>
              <a:t>// (Floor Division) – Divides two numbers and rounds down to the nearest whole number. So 5 // 2 = 2</a:t>
            </a:r>
            <a:endParaRPr sz="1400">
              <a:solidFill>
                <a:schemeClr val="dk1"/>
              </a:solidFill>
              <a:latin typeface="Oswald"/>
              <a:ea typeface="Oswald"/>
              <a:cs typeface="Oswald"/>
              <a:sym typeface="Oswald"/>
            </a:endParaRPr>
          </a:p>
          <a:p>
            <a:pPr indent="0" lvl="0" marL="0" rtl="0" algn="l">
              <a:spcBef>
                <a:spcPts val="1000"/>
              </a:spcBef>
              <a:spcAft>
                <a:spcPts val="0"/>
              </a:spcAft>
              <a:buNone/>
            </a:pPr>
            <a:r>
              <a:rPr lang="en-US" sz="1400">
                <a:solidFill>
                  <a:schemeClr val="dk1"/>
                </a:solidFill>
                <a:latin typeface="Oswald"/>
                <a:ea typeface="Oswald"/>
                <a:cs typeface="Oswald"/>
                <a:sym typeface="Oswald"/>
              </a:rPr>
              <a:t>while () – Keeps repeating as long as the condition is true.</a:t>
            </a:r>
            <a:endParaRPr sz="1400">
              <a:solidFill>
                <a:schemeClr val="dk1"/>
              </a:solidFill>
              <a:latin typeface="Oswald"/>
              <a:ea typeface="Oswald"/>
              <a:cs typeface="Oswald"/>
              <a:sym typeface="Oswald"/>
            </a:endParaRPr>
          </a:p>
          <a:p>
            <a:pPr indent="0" lvl="0" marL="0" rtl="0" algn="l">
              <a:spcBef>
                <a:spcPts val="1000"/>
              </a:spcBef>
              <a:spcAft>
                <a:spcPts val="0"/>
              </a:spcAft>
              <a:buNone/>
            </a:pPr>
            <a:r>
              <a:rPr lang="en-US" sz="1400">
                <a:solidFill>
                  <a:schemeClr val="dk1"/>
                </a:solidFill>
                <a:latin typeface="Oswald"/>
                <a:ea typeface="Oswald"/>
                <a:cs typeface="Oswald"/>
                <a:sym typeface="Oswald"/>
              </a:rPr>
              <a:t>else: The counterpart of If</a:t>
            </a:r>
            <a:endParaRPr sz="1400">
              <a:solidFill>
                <a:schemeClr val="dk1"/>
              </a:solidFill>
              <a:latin typeface="Oswald"/>
              <a:ea typeface="Oswald"/>
              <a:cs typeface="Oswald"/>
              <a:sym typeface="Oswald"/>
            </a:endParaRPr>
          </a:p>
          <a:p>
            <a:pPr indent="0" lvl="0" marL="0" rtl="0" algn="l">
              <a:spcBef>
                <a:spcPts val="1000"/>
              </a:spcBef>
              <a:spcAft>
                <a:spcPts val="0"/>
              </a:spcAft>
              <a:buNone/>
            </a:pPr>
            <a:r>
              <a:rPr lang="en-US" sz="1400">
                <a:solidFill>
                  <a:schemeClr val="dk1"/>
                </a:solidFill>
                <a:latin typeface="Oswald"/>
                <a:ea typeface="Oswald"/>
                <a:cs typeface="Oswald"/>
                <a:sym typeface="Oswald"/>
              </a:rPr>
              <a:t>Extend(): adds all remaining elements from one array to another</a:t>
            </a:r>
            <a:endParaRPr sz="1400">
              <a:solidFill>
                <a:schemeClr val="dk1"/>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6"/>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06" name="Google Shape;206;p6"/>
          <p:cNvSpPr txBox="1"/>
          <p:nvPr>
            <p:ph type="title"/>
          </p:nvPr>
        </p:nvSpPr>
        <p:spPr>
          <a:xfrm>
            <a:off x="1104897" y="953497"/>
            <a:ext cx="4991103" cy="1141004"/>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0"/>
              </a:spcBef>
              <a:spcAft>
                <a:spcPts val="0"/>
              </a:spcAft>
              <a:buClr>
                <a:schemeClr val="dk1"/>
              </a:buClr>
              <a:buSzPts val="2800"/>
              <a:buFont typeface="Oswald"/>
              <a:buNone/>
            </a:pPr>
            <a:r>
              <a:rPr b="1" lang="en-US"/>
              <a:t>APPROACH</a:t>
            </a:r>
            <a:br>
              <a:rPr b="1" lang="en-US" sz="2000"/>
            </a:br>
            <a:endParaRPr sz="2000"/>
          </a:p>
        </p:txBody>
      </p:sp>
      <p:sp>
        <p:nvSpPr>
          <p:cNvPr id="207" name="Google Shape;207;p6"/>
          <p:cNvSpPr txBox="1"/>
          <p:nvPr>
            <p:ph idx="1" type="body"/>
          </p:nvPr>
        </p:nvSpPr>
        <p:spPr>
          <a:xfrm>
            <a:off x="1104897" y="2286000"/>
            <a:ext cx="4991103" cy="3809999"/>
          </a:xfrm>
          <a:prstGeom prst="rect">
            <a:avLst/>
          </a:prstGeom>
          <a:noFill/>
          <a:ln>
            <a:noFill/>
          </a:ln>
        </p:spPr>
        <p:txBody>
          <a:bodyPr anchorCtr="0" anchor="t" bIns="45700" lIns="91425" spcFirstLastPara="1" rIns="91425" wrap="square" tIns="45700">
            <a:normAutofit/>
          </a:bodyPr>
          <a:lstStyle/>
          <a:p>
            <a:pPr indent="-274320" lvl="0" marL="274320" rtl="0" algn="l">
              <a:lnSpc>
                <a:spcPct val="130000"/>
              </a:lnSpc>
              <a:spcBef>
                <a:spcPts val="0"/>
              </a:spcBef>
              <a:spcAft>
                <a:spcPts val="0"/>
              </a:spcAft>
              <a:buClr>
                <a:schemeClr val="dk1"/>
              </a:buClr>
              <a:buSzPts val="1530"/>
              <a:buFont typeface="Arial"/>
              <a:buChar char="•"/>
            </a:pPr>
            <a:r>
              <a:rPr lang="en-US"/>
              <a:t>Without algorithms or code, how would you solve this?</a:t>
            </a:r>
            <a:endParaRPr/>
          </a:p>
          <a:p>
            <a:pPr indent="-274320" lvl="0" marL="274320" rtl="0" algn="l">
              <a:lnSpc>
                <a:spcPct val="130000"/>
              </a:lnSpc>
              <a:spcBef>
                <a:spcPts val="1000"/>
              </a:spcBef>
              <a:spcAft>
                <a:spcPts val="0"/>
              </a:spcAft>
              <a:buClr>
                <a:schemeClr val="dk1"/>
              </a:buClr>
              <a:buSzPts val="1530"/>
              <a:buChar char="•"/>
            </a:pPr>
            <a:r>
              <a:rPr lang="en-US"/>
              <a:t>Breaking down the problem helps simplify it and better translate your thought process into code.</a:t>
            </a:r>
            <a:endParaRPr/>
          </a:p>
        </p:txBody>
      </p:sp>
      <p:pic>
        <p:nvPicPr>
          <p:cNvPr descr="Algorithm and Flowchart for Quick Sort with implementation in Java" id="208" name="Google Shape;208;p6"/>
          <p:cNvPicPr preferRelativeResize="0"/>
          <p:nvPr/>
        </p:nvPicPr>
        <p:blipFill rotWithShape="1">
          <a:blip r:embed="rId3">
            <a:alphaModFix/>
          </a:blip>
          <a:srcRect b="0" l="0" r="0" t="0"/>
          <a:stretch/>
        </p:blipFill>
        <p:spPr>
          <a:xfrm>
            <a:off x="8079698" y="1524000"/>
            <a:ext cx="2773181" cy="3809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7"/>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14" name="Google Shape;214;p7"/>
          <p:cNvSpPr txBox="1"/>
          <p:nvPr>
            <p:ph type="title"/>
          </p:nvPr>
        </p:nvSpPr>
        <p:spPr>
          <a:xfrm>
            <a:off x="1111644" y="1118694"/>
            <a:ext cx="5166106" cy="1141004"/>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0"/>
              </a:spcBef>
              <a:spcAft>
                <a:spcPts val="0"/>
              </a:spcAft>
              <a:buClr>
                <a:schemeClr val="dk1"/>
              </a:buClr>
              <a:buSzPts val="2800"/>
              <a:buFont typeface="Oswald"/>
              <a:buNone/>
            </a:pPr>
            <a:r>
              <a:rPr b="1" lang="en-US"/>
              <a:t>ANALYZING INPUT</a:t>
            </a:r>
            <a:br>
              <a:rPr b="1" lang="en-US"/>
            </a:br>
            <a:endParaRPr/>
          </a:p>
        </p:txBody>
      </p:sp>
      <p:sp>
        <p:nvSpPr>
          <p:cNvPr id="215" name="Google Shape;215;p7"/>
          <p:cNvSpPr txBox="1"/>
          <p:nvPr>
            <p:ph idx="1" type="body"/>
          </p:nvPr>
        </p:nvSpPr>
        <p:spPr>
          <a:xfrm>
            <a:off x="1111644" y="2259698"/>
            <a:ext cx="4548670" cy="3836301"/>
          </a:xfrm>
          <a:prstGeom prst="rect">
            <a:avLst/>
          </a:prstGeom>
          <a:noFill/>
          <a:ln>
            <a:noFill/>
          </a:ln>
        </p:spPr>
        <p:txBody>
          <a:bodyPr anchorCtr="0" anchor="t" bIns="45700" lIns="91425" spcFirstLastPara="1" rIns="91425" wrap="square" tIns="45700">
            <a:normAutofit/>
          </a:bodyPr>
          <a:lstStyle/>
          <a:p>
            <a:pPr indent="-274320" lvl="0" marL="274320" rtl="0" algn="l">
              <a:lnSpc>
                <a:spcPct val="130000"/>
              </a:lnSpc>
              <a:spcBef>
                <a:spcPts val="0"/>
              </a:spcBef>
              <a:spcAft>
                <a:spcPts val="0"/>
              </a:spcAft>
              <a:buClr>
                <a:schemeClr val="dk1"/>
              </a:buClr>
              <a:buSzPts val="1530"/>
              <a:buFont typeface="Arial"/>
              <a:buChar char="•"/>
            </a:pPr>
            <a:r>
              <a:rPr lang="en-US"/>
              <a:t>First, we need to access the input: two lists of numbers.</a:t>
            </a:r>
            <a:endParaRPr/>
          </a:p>
          <a:p>
            <a:pPr indent="-274320" lvl="0" marL="274320" rtl="0" algn="l">
              <a:lnSpc>
                <a:spcPct val="130000"/>
              </a:lnSpc>
              <a:spcBef>
                <a:spcPts val="1000"/>
              </a:spcBef>
              <a:spcAft>
                <a:spcPts val="0"/>
              </a:spcAft>
              <a:buClr>
                <a:schemeClr val="dk1"/>
              </a:buClr>
              <a:buSzPts val="1530"/>
              <a:buFont typeface="Arial"/>
              <a:buChar char="•"/>
            </a:pPr>
            <a:r>
              <a:rPr lang="en-US"/>
              <a:t>The computer needs pointers to "see" the values in the arrays.</a:t>
            </a:r>
            <a:endParaRPr/>
          </a:p>
          <a:p>
            <a:pPr indent="-177165" lvl="0" marL="274320" rtl="0" algn="l">
              <a:lnSpc>
                <a:spcPct val="130000"/>
              </a:lnSpc>
              <a:spcBef>
                <a:spcPts val="1000"/>
              </a:spcBef>
              <a:spcAft>
                <a:spcPts val="0"/>
              </a:spcAft>
              <a:buClr>
                <a:schemeClr val="dk1"/>
              </a:buClr>
              <a:buSzPts val="1530"/>
              <a:buNone/>
            </a:pPr>
            <a:r>
              <a:t/>
            </a:r>
            <a:endParaRPr/>
          </a:p>
        </p:txBody>
      </p:sp>
      <p:pic>
        <p:nvPicPr>
          <p:cNvPr id="216" name="Google Shape;216;p7"/>
          <p:cNvPicPr preferRelativeResize="0"/>
          <p:nvPr/>
        </p:nvPicPr>
        <p:blipFill rotWithShape="1">
          <a:blip r:embed="rId3">
            <a:alphaModFix/>
          </a:blip>
          <a:srcRect b="15867" l="2912" r="0" t="0"/>
          <a:stretch/>
        </p:blipFill>
        <p:spPr>
          <a:xfrm>
            <a:off x="5442525" y="1970950"/>
            <a:ext cx="6643250" cy="2604400"/>
          </a:xfrm>
          <a:prstGeom prst="rect">
            <a:avLst/>
          </a:prstGeom>
          <a:solidFill>
            <a:srgbClr val="A7DDF5"/>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8"/>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22" name="Google Shape;222;p8"/>
          <p:cNvSpPr txBox="1"/>
          <p:nvPr>
            <p:ph type="title"/>
          </p:nvPr>
        </p:nvSpPr>
        <p:spPr>
          <a:xfrm>
            <a:off x="896285" y="1144996"/>
            <a:ext cx="5580716" cy="1141004"/>
          </a:xfrm>
          <a:prstGeom prst="rect">
            <a:avLst/>
          </a:prstGeom>
          <a:noFill/>
          <a:ln>
            <a:noFill/>
          </a:ln>
        </p:spPr>
        <p:txBody>
          <a:bodyPr anchorCtr="0" anchor="b" bIns="45700" lIns="91425" spcFirstLastPara="1" rIns="91425" wrap="square" tIns="45700">
            <a:normAutofit/>
          </a:bodyPr>
          <a:lstStyle/>
          <a:p>
            <a:pPr indent="0" lvl="0" marL="0" rtl="0" algn="l">
              <a:lnSpc>
                <a:spcPct val="110000"/>
              </a:lnSpc>
              <a:spcBef>
                <a:spcPts val="0"/>
              </a:spcBef>
              <a:spcAft>
                <a:spcPts val="0"/>
              </a:spcAft>
              <a:buClr>
                <a:schemeClr val="dk1"/>
              </a:buClr>
              <a:buSzPts val="2800"/>
              <a:buFont typeface="Oswald"/>
              <a:buNone/>
            </a:pPr>
            <a:r>
              <a:rPr b="1" lang="en-US"/>
              <a:t>POINTERS AND INDEXING</a:t>
            </a:r>
            <a:br>
              <a:rPr b="1" lang="en-US"/>
            </a:br>
            <a:endParaRPr/>
          </a:p>
        </p:txBody>
      </p:sp>
      <p:sp>
        <p:nvSpPr>
          <p:cNvPr id="223" name="Google Shape;223;p8"/>
          <p:cNvSpPr txBox="1"/>
          <p:nvPr>
            <p:ph idx="1" type="body"/>
          </p:nvPr>
        </p:nvSpPr>
        <p:spPr>
          <a:xfrm>
            <a:off x="1104897" y="2286000"/>
            <a:ext cx="4991103" cy="3809999"/>
          </a:xfrm>
          <a:prstGeom prst="rect">
            <a:avLst/>
          </a:prstGeom>
          <a:noFill/>
          <a:ln>
            <a:noFill/>
          </a:ln>
        </p:spPr>
        <p:txBody>
          <a:bodyPr anchorCtr="0" anchor="t" bIns="45700" lIns="91425" spcFirstLastPara="1" rIns="91425" wrap="square" tIns="45700">
            <a:normAutofit/>
          </a:bodyPr>
          <a:lstStyle/>
          <a:p>
            <a:pPr indent="-274320" lvl="0" marL="274320" rtl="0" algn="l">
              <a:lnSpc>
                <a:spcPct val="130000"/>
              </a:lnSpc>
              <a:spcBef>
                <a:spcPts val="0"/>
              </a:spcBef>
              <a:spcAft>
                <a:spcPts val="0"/>
              </a:spcAft>
              <a:buClr>
                <a:schemeClr val="dk1"/>
              </a:buClr>
              <a:buSzPts val="1530"/>
              <a:buFont typeface="Arial"/>
              <a:buChar char="•"/>
            </a:pPr>
            <a:r>
              <a:rPr lang="en-US"/>
              <a:t>Introduce </a:t>
            </a:r>
            <a:r>
              <a:rPr b="1" lang="en-US"/>
              <a:t>pointers</a:t>
            </a:r>
            <a:r>
              <a:rPr lang="en-US"/>
              <a:t> to traverse the array.</a:t>
            </a:r>
            <a:endParaRPr/>
          </a:p>
          <a:p>
            <a:pPr indent="-274320" lvl="0" marL="274320" rtl="0" algn="l">
              <a:lnSpc>
                <a:spcPct val="130000"/>
              </a:lnSpc>
              <a:spcBef>
                <a:spcPts val="1000"/>
              </a:spcBef>
              <a:spcAft>
                <a:spcPts val="0"/>
              </a:spcAft>
              <a:buClr>
                <a:schemeClr val="dk1"/>
              </a:buClr>
              <a:buSzPts val="1530"/>
              <a:buFont typeface="Arial"/>
              <a:buChar char="•"/>
            </a:pPr>
            <a:r>
              <a:rPr lang="en-US"/>
              <a:t>Explain </a:t>
            </a:r>
            <a:r>
              <a:rPr b="1" lang="en-US"/>
              <a:t>indexing</a:t>
            </a:r>
            <a:r>
              <a:rPr lang="en-US"/>
              <a:t>: accessing array elements like nums1[0] = 1, nums2[1] = 5.</a:t>
            </a:r>
            <a:endParaRPr/>
          </a:p>
          <a:p>
            <a:pPr indent="-177165" lvl="0" marL="274320" rtl="0" algn="l">
              <a:lnSpc>
                <a:spcPct val="130000"/>
              </a:lnSpc>
              <a:spcBef>
                <a:spcPts val="1000"/>
              </a:spcBef>
              <a:spcAft>
                <a:spcPts val="0"/>
              </a:spcAft>
              <a:buClr>
                <a:schemeClr val="dk1"/>
              </a:buClr>
              <a:buSzPts val="1530"/>
              <a:buNone/>
            </a:pPr>
            <a:r>
              <a:t/>
            </a:r>
            <a:endParaRPr/>
          </a:p>
        </p:txBody>
      </p:sp>
      <p:pic>
        <p:nvPicPr>
          <p:cNvPr id="224" name="Google Shape;224;p8"/>
          <p:cNvPicPr preferRelativeResize="0"/>
          <p:nvPr/>
        </p:nvPicPr>
        <p:blipFill rotWithShape="1">
          <a:blip r:embed="rId3">
            <a:alphaModFix/>
          </a:blip>
          <a:srcRect b="0" l="0" r="0" t="0"/>
          <a:stretch/>
        </p:blipFill>
        <p:spPr>
          <a:xfrm>
            <a:off x="6858001" y="2118555"/>
            <a:ext cx="4577976" cy="26208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9"/>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30" name="Google Shape;230;p9"/>
          <p:cNvSpPr txBox="1"/>
          <p:nvPr>
            <p:ph type="title"/>
          </p:nvPr>
        </p:nvSpPr>
        <p:spPr>
          <a:xfrm>
            <a:off x="517694" y="1278213"/>
            <a:ext cx="7696915" cy="1141004"/>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0"/>
              </a:spcBef>
              <a:spcAft>
                <a:spcPts val="0"/>
              </a:spcAft>
              <a:buClr>
                <a:schemeClr val="dk1"/>
              </a:buClr>
              <a:buSzPts val="2800"/>
              <a:buFont typeface="Oswald"/>
              <a:buNone/>
            </a:pPr>
            <a:r>
              <a:rPr b="1" lang="en-US"/>
              <a:t>TRAVERSING ARRAYS WITH</a:t>
            </a:r>
            <a:br>
              <a:rPr b="1" lang="en-US"/>
            </a:br>
            <a:r>
              <a:rPr b="1" lang="en-US"/>
              <a:t>A WHILE LOOP</a:t>
            </a:r>
            <a:br>
              <a:rPr b="1" lang="en-US"/>
            </a:br>
            <a:endParaRPr/>
          </a:p>
        </p:txBody>
      </p:sp>
      <p:sp>
        <p:nvSpPr>
          <p:cNvPr id="231" name="Google Shape;231;p9"/>
          <p:cNvSpPr txBox="1"/>
          <p:nvPr>
            <p:ph idx="1" type="body"/>
          </p:nvPr>
        </p:nvSpPr>
        <p:spPr>
          <a:xfrm>
            <a:off x="1429566" y="2259698"/>
            <a:ext cx="4548670" cy="3836301"/>
          </a:xfrm>
          <a:prstGeom prst="rect">
            <a:avLst/>
          </a:prstGeom>
          <a:noFill/>
          <a:ln>
            <a:noFill/>
          </a:ln>
        </p:spPr>
        <p:txBody>
          <a:bodyPr anchorCtr="0" anchor="t" bIns="45700" lIns="91425" spcFirstLastPara="1" rIns="91425" wrap="square" tIns="45700">
            <a:normAutofit/>
          </a:bodyPr>
          <a:lstStyle/>
          <a:p>
            <a:pPr indent="-274320" lvl="0" marL="274320" rtl="0" algn="l">
              <a:lnSpc>
                <a:spcPct val="130000"/>
              </a:lnSpc>
              <a:spcBef>
                <a:spcPts val="0"/>
              </a:spcBef>
              <a:spcAft>
                <a:spcPts val="0"/>
              </a:spcAft>
              <a:buClr>
                <a:schemeClr val="dk1"/>
              </a:buClr>
              <a:buSzPts val="1530"/>
              <a:buFont typeface="Arial"/>
              <a:buChar char="•"/>
            </a:pPr>
            <a:r>
              <a:rPr lang="en-US"/>
              <a:t>Use a </a:t>
            </a:r>
            <a:r>
              <a:rPr b="1" lang="en-US"/>
              <a:t>while loop</a:t>
            </a:r>
            <a:r>
              <a:rPr lang="en-US"/>
              <a:t> to traverse nums1 and nums2.</a:t>
            </a:r>
            <a:endParaRPr/>
          </a:p>
          <a:p>
            <a:pPr indent="-274320" lvl="0" marL="274320" rtl="0" algn="l">
              <a:lnSpc>
                <a:spcPct val="130000"/>
              </a:lnSpc>
              <a:spcBef>
                <a:spcPts val="1000"/>
              </a:spcBef>
              <a:spcAft>
                <a:spcPts val="0"/>
              </a:spcAft>
              <a:buClr>
                <a:schemeClr val="dk1"/>
              </a:buClr>
              <a:buSzPts val="1530"/>
              <a:buFont typeface="Arial"/>
              <a:buChar char="•"/>
            </a:pPr>
            <a:r>
              <a:rPr lang="en-US"/>
              <a:t>Set conditions: while m &gt; 0 and n &gt; 0.</a:t>
            </a:r>
            <a:endParaRPr/>
          </a:p>
          <a:p>
            <a:pPr indent="-274320" lvl="0" marL="274320" rtl="0" algn="l">
              <a:lnSpc>
                <a:spcPct val="130000"/>
              </a:lnSpc>
              <a:spcBef>
                <a:spcPts val="1000"/>
              </a:spcBef>
              <a:spcAft>
                <a:spcPts val="0"/>
              </a:spcAft>
              <a:buClr>
                <a:schemeClr val="dk1"/>
              </a:buClr>
              <a:buSzPts val="1530"/>
              <a:buFont typeface="Arial"/>
              <a:buChar char="•"/>
            </a:pPr>
            <a:r>
              <a:rPr lang="en-US"/>
              <a:t>Purpose: to iterate until pointers reach the start of the arrays.</a:t>
            </a:r>
            <a:endParaRPr/>
          </a:p>
          <a:p>
            <a:pPr indent="-177165" lvl="0" marL="274320" rtl="0" algn="l">
              <a:lnSpc>
                <a:spcPct val="130000"/>
              </a:lnSpc>
              <a:spcBef>
                <a:spcPts val="1000"/>
              </a:spcBef>
              <a:spcAft>
                <a:spcPts val="0"/>
              </a:spcAft>
              <a:buClr>
                <a:schemeClr val="dk1"/>
              </a:buClr>
              <a:buSzPts val="1530"/>
              <a:buNone/>
            </a:pPr>
            <a:r>
              <a:t/>
            </a:r>
            <a:endParaRPr/>
          </a:p>
        </p:txBody>
      </p:sp>
      <p:pic>
        <p:nvPicPr>
          <p:cNvPr id="232" name="Google Shape;232;p9"/>
          <p:cNvPicPr preferRelativeResize="0"/>
          <p:nvPr/>
        </p:nvPicPr>
        <p:blipFill rotWithShape="1">
          <a:blip r:embed="rId3">
            <a:alphaModFix/>
          </a:blip>
          <a:srcRect b="4715" l="16740" r="34350" t="-4715"/>
          <a:stretch/>
        </p:blipFill>
        <p:spPr>
          <a:xfrm>
            <a:off x="6639965" y="1114197"/>
            <a:ext cx="4629606" cy="4629606"/>
          </a:xfrm>
          <a:custGeom>
            <a:rect b="b" l="l" r="r" t="t"/>
            <a:pathLst>
              <a:path extrusionOk="0" h="4629606" w="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0"/>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38" name="Google Shape;238;p10"/>
          <p:cNvSpPr txBox="1"/>
          <p:nvPr>
            <p:ph type="title"/>
          </p:nvPr>
        </p:nvSpPr>
        <p:spPr>
          <a:xfrm>
            <a:off x="1159743" y="1428441"/>
            <a:ext cx="9238434" cy="857559"/>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0"/>
              </a:spcBef>
              <a:spcAft>
                <a:spcPts val="0"/>
              </a:spcAft>
              <a:buClr>
                <a:schemeClr val="dk1"/>
              </a:buClr>
              <a:buSzPts val="2800"/>
              <a:buFont typeface="Oswald"/>
              <a:buNone/>
            </a:pPr>
            <a:r>
              <a:rPr b="1" lang="en-US"/>
              <a:t>COMPARING ELEMENTS</a:t>
            </a:r>
            <a:br>
              <a:rPr b="1" lang="en-US"/>
            </a:br>
            <a:endParaRPr/>
          </a:p>
        </p:txBody>
      </p:sp>
      <p:cxnSp>
        <p:nvCxnSpPr>
          <p:cNvPr id="239" name="Google Shape;239;p10"/>
          <p:cNvCxnSpPr/>
          <p:nvPr/>
        </p:nvCxnSpPr>
        <p:spPr>
          <a:xfrm>
            <a:off x="1524000" y="2286000"/>
            <a:ext cx="971155" cy="0"/>
          </a:xfrm>
          <a:prstGeom prst="straightConnector1">
            <a:avLst/>
          </a:prstGeom>
          <a:noFill/>
          <a:ln cap="flat" cmpd="sng" w="31750">
            <a:solidFill>
              <a:schemeClr val="dk1"/>
            </a:solidFill>
            <a:prstDash val="solid"/>
            <a:miter lim="800000"/>
            <a:headEnd len="sm" w="sm" type="none"/>
            <a:tailEnd len="sm" w="sm" type="none"/>
          </a:ln>
        </p:spPr>
      </p:cxnSp>
      <p:sp>
        <p:nvSpPr>
          <p:cNvPr id="240" name="Google Shape;240;p10"/>
          <p:cNvSpPr txBox="1"/>
          <p:nvPr/>
        </p:nvSpPr>
        <p:spPr>
          <a:xfrm>
            <a:off x="1510238" y="2347025"/>
            <a:ext cx="8537400" cy="357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100">
                <a:solidFill>
                  <a:schemeClr val="dk1"/>
                </a:solidFill>
              </a:rPr>
              <a:t>When you need to compare elements in two different arrays, you can use a </a:t>
            </a:r>
            <a:r>
              <a:rPr b="1" lang="en-US" sz="1100">
                <a:solidFill>
                  <a:schemeClr val="dk1"/>
                </a:solidFill>
              </a:rPr>
              <a:t>nested for loop</a:t>
            </a:r>
            <a:r>
              <a:rPr lang="en-US" sz="1100">
                <a:solidFill>
                  <a:schemeClr val="dk1"/>
                </a:solidFill>
              </a:rPr>
              <a:t>. The concept is simple: the </a:t>
            </a:r>
            <a:r>
              <a:rPr b="1" lang="en-US" sz="1100">
                <a:solidFill>
                  <a:schemeClr val="dk1"/>
                </a:solidFill>
              </a:rPr>
              <a:t>outer for loop</a:t>
            </a:r>
            <a:r>
              <a:rPr lang="en-US" sz="1100">
                <a:solidFill>
                  <a:schemeClr val="dk1"/>
                </a:solidFill>
              </a:rPr>
              <a:t> iterates through the elements of the first array, and the </a:t>
            </a:r>
            <a:r>
              <a:rPr b="1" lang="en-US" sz="1100">
                <a:solidFill>
                  <a:schemeClr val="dk1"/>
                </a:solidFill>
              </a:rPr>
              <a:t>inner for loop</a:t>
            </a:r>
            <a:r>
              <a:rPr lang="en-US" sz="1100">
                <a:solidFill>
                  <a:schemeClr val="dk1"/>
                </a:solidFill>
              </a:rPr>
              <a:t> iterates through the elements of the second array. This allows you to compare each element of the first array with each element of the second array.</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Here's how it works: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The </a:t>
            </a:r>
            <a:r>
              <a:rPr b="1" lang="en-US" sz="1100">
                <a:solidFill>
                  <a:schemeClr val="dk1"/>
                </a:solidFill>
              </a:rPr>
              <a:t>outer for loop</a:t>
            </a:r>
            <a:r>
              <a:rPr lang="en-US" sz="1100">
                <a:solidFill>
                  <a:schemeClr val="dk1"/>
                </a:solidFill>
              </a:rPr>
              <a:t> starts with the first element of the first array and stays on that element until the </a:t>
            </a:r>
            <a:r>
              <a:rPr b="1" lang="en-US" sz="1100">
                <a:solidFill>
                  <a:schemeClr val="dk1"/>
                </a:solidFill>
              </a:rPr>
              <a:t>inner for loop</a:t>
            </a:r>
            <a:r>
              <a:rPr lang="en-US" sz="1100">
                <a:solidFill>
                  <a:schemeClr val="dk1"/>
                </a:solidFill>
              </a:rPr>
              <a:t> has gone through all the elements of the second array.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Once the inner for loop has completed comparing the first element of the first array with all elements of the second array, the outer for loop moves on to the next element of the first array.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This process continues until all elements of both arrays have been compared.</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The inner loop completes all its iterations for every single iteration of the outer loop, ensuring that every element in the first array gets compared with every element in the second array.</a:t>
            </a:r>
            <a:endParaRPr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Why does this work for comparing elements in two different arrays?</a:t>
            </a:r>
            <a:endParaRPr b="1" sz="1100">
              <a:solidFill>
                <a:schemeClr val="dk1"/>
              </a:solidFill>
            </a:endParaRPr>
          </a:p>
          <a:p>
            <a:pPr indent="0" lvl="0" marL="0" rtl="0" algn="l">
              <a:lnSpc>
                <a:spcPct val="115000"/>
              </a:lnSpc>
              <a:spcBef>
                <a:spcPts val="1200"/>
              </a:spcBef>
              <a:spcAft>
                <a:spcPts val="0"/>
              </a:spcAft>
              <a:buNone/>
            </a:pPr>
            <a:r>
              <a:rPr lang="en-US" sz="1100">
                <a:solidFill>
                  <a:schemeClr val="dk1"/>
                </a:solidFill>
              </a:rPr>
              <a:t>This approach works well because the nested loop structure allows you to systematically compare each element from one array with each element of another array. It ensures that all combinations of elements between the two arrays are covered. Without the nested structure, you would miss some comparisons.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0"/>
              </a:spcAft>
              <a:buNone/>
            </a:pPr>
            <a:r>
              <a:t/>
            </a:r>
            <a:endParaRPr sz="1800">
              <a:solidFill>
                <a:schemeClr val="dk1"/>
              </a:solidFill>
              <a:latin typeface="Oswald Light"/>
              <a:ea typeface="Oswald Light"/>
              <a:cs typeface="Oswald Light"/>
              <a:sym typeface="Oswal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1"/>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46" name="Google Shape;246;p11"/>
          <p:cNvSpPr txBox="1"/>
          <p:nvPr>
            <p:ph type="title"/>
          </p:nvPr>
        </p:nvSpPr>
        <p:spPr>
          <a:xfrm>
            <a:off x="1048566" y="1428441"/>
            <a:ext cx="9238434" cy="857559"/>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0"/>
              </a:spcBef>
              <a:spcAft>
                <a:spcPts val="0"/>
              </a:spcAft>
              <a:buClr>
                <a:schemeClr val="dk1"/>
              </a:buClr>
              <a:buSzPts val="2800"/>
              <a:buFont typeface="Oswald"/>
              <a:buNone/>
            </a:pPr>
            <a:r>
              <a:rPr b="1" lang="en-US"/>
              <a:t>EDGE CASES AND POTENTIAL ISSUES</a:t>
            </a:r>
            <a:br>
              <a:rPr b="1" lang="en-US"/>
            </a:br>
            <a:endParaRPr/>
          </a:p>
        </p:txBody>
      </p:sp>
      <p:cxnSp>
        <p:nvCxnSpPr>
          <p:cNvPr id="247" name="Google Shape;247;p11"/>
          <p:cNvCxnSpPr/>
          <p:nvPr/>
        </p:nvCxnSpPr>
        <p:spPr>
          <a:xfrm>
            <a:off x="1524000" y="2286000"/>
            <a:ext cx="971155" cy="0"/>
          </a:xfrm>
          <a:prstGeom prst="straightConnector1">
            <a:avLst/>
          </a:prstGeom>
          <a:noFill/>
          <a:ln cap="flat" cmpd="sng" w="31750">
            <a:solidFill>
              <a:schemeClr val="dk1"/>
            </a:solidFill>
            <a:prstDash val="solid"/>
            <a:miter lim="800000"/>
            <a:headEnd len="sm" w="sm" type="none"/>
            <a:tailEnd len="sm" w="sm" type="none"/>
          </a:ln>
        </p:spPr>
      </p:cxnSp>
      <p:sp>
        <p:nvSpPr>
          <p:cNvPr id="248" name="Google Shape;248;p11"/>
          <p:cNvSpPr txBox="1"/>
          <p:nvPr>
            <p:ph idx="1" type="body"/>
          </p:nvPr>
        </p:nvSpPr>
        <p:spPr>
          <a:xfrm>
            <a:off x="1429566" y="2729554"/>
            <a:ext cx="8476434" cy="3359621"/>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1530"/>
              <a:buNone/>
            </a:pPr>
            <a:r>
              <a:t/>
            </a:r>
            <a:endParaRPr b="1"/>
          </a:p>
          <a:p>
            <a:pPr indent="0" lvl="0" marL="0" rtl="0" algn="l">
              <a:lnSpc>
                <a:spcPct val="130000"/>
              </a:lnSpc>
              <a:spcBef>
                <a:spcPts val="1000"/>
              </a:spcBef>
              <a:spcAft>
                <a:spcPts val="0"/>
              </a:spcAft>
              <a:buClr>
                <a:schemeClr val="dk1"/>
              </a:buClr>
              <a:buSzPts val="2040"/>
              <a:buNone/>
            </a:pPr>
            <a:r>
              <a:rPr b="1" lang="en-US" sz="2400"/>
              <a:t>How could our program go wrong?</a:t>
            </a:r>
            <a:endParaRPr/>
          </a:p>
          <a:p>
            <a:pPr indent="-274320" lvl="0" marL="274320" rtl="0" algn="l">
              <a:lnSpc>
                <a:spcPct val="130000"/>
              </a:lnSpc>
              <a:spcBef>
                <a:spcPts val="1000"/>
              </a:spcBef>
              <a:spcAft>
                <a:spcPts val="0"/>
              </a:spcAft>
              <a:buClr>
                <a:schemeClr val="dk1"/>
              </a:buClr>
              <a:buSzPts val="1530"/>
              <a:buChar char="•"/>
            </a:pPr>
            <a:r>
              <a:rPr lang="en-US"/>
              <a:t>Exit the loop prematurely</a:t>
            </a:r>
            <a:endParaRPr/>
          </a:p>
          <a:p>
            <a:pPr indent="-274320" lvl="0" marL="274320" rtl="0" algn="l">
              <a:lnSpc>
                <a:spcPct val="130000"/>
              </a:lnSpc>
              <a:spcBef>
                <a:spcPts val="1000"/>
              </a:spcBef>
              <a:spcAft>
                <a:spcPts val="0"/>
              </a:spcAft>
              <a:buClr>
                <a:schemeClr val="dk1"/>
              </a:buClr>
              <a:buSzPts val="1530"/>
              <a:buChar char="•"/>
            </a:pPr>
            <a:r>
              <a:rPr lang="en-US"/>
              <a:t>Leave nums2 unsorted</a:t>
            </a:r>
            <a:endParaRPr/>
          </a:p>
          <a:p>
            <a:pPr indent="-177165" lvl="0" marL="274320" rtl="0" algn="l">
              <a:lnSpc>
                <a:spcPct val="130000"/>
              </a:lnSpc>
              <a:spcBef>
                <a:spcPts val="1000"/>
              </a:spcBef>
              <a:spcAft>
                <a:spcPts val="0"/>
              </a:spcAft>
              <a:buClr>
                <a:schemeClr val="dk1"/>
              </a:buClr>
              <a:buSzPts val="153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2"/>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54" name="Google Shape;254;p12"/>
          <p:cNvSpPr txBox="1"/>
          <p:nvPr>
            <p:ph type="title"/>
          </p:nvPr>
        </p:nvSpPr>
        <p:spPr>
          <a:xfrm>
            <a:off x="1159743" y="1428441"/>
            <a:ext cx="9238434" cy="857559"/>
          </a:xfrm>
          <a:prstGeom prst="rect">
            <a:avLst/>
          </a:prstGeom>
          <a:noFill/>
          <a:ln>
            <a:noFill/>
          </a:ln>
        </p:spPr>
        <p:txBody>
          <a:bodyPr anchorCtr="0" anchor="b" bIns="45700" lIns="91425" spcFirstLastPara="1" rIns="91425" wrap="square" tIns="45700">
            <a:noAutofit/>
          </a:bodyPr>
          <a:lstStyle/>
          <a:p>
            <a:pPr indent="0" lvl="0" marL="0" rtl="0" algn="l">
              <a:lnSpc>
                <a:spcPct val="110000"/>
              </a:lnSpc>
              <a:spcBef>
                <a:spcPts val="0"/>
              </a:spcBef>
              <a:spcAft>
                <a:spcPts val="0"/>
              </a:spcAft>
              <a:buClr>
                <a:schemeClr val="dk1"/>
              </a:buClr>
              <a:buSzPts val="2800"/>
              <a:buFont typeface="Oswald"/>
              <a:buNone/>
            </a:pPr>
            <a:r>
              <a:rPr b="1" lang="en-US"/>
              <a:t>HANDLING REMAINING ELEMENTS</a:t>
            </a:r>
            <a:br>
              <a:rPr b="1" lang="en-US"/>
            </a:br>
            <a:endParaRPr/>
          </a:p>
        </p:txBody>
      </p:sp>
      <p:cxnSp>
        <p:nvCxnSpPr>
          <p:cNvPr id="255" name="Google Shape;255;p12"/>
          <p:cNvCxnSpPr/>
          <p:nvPr/>
        </p:nvCxnSpPr>
        <p:spPr>
          <a:xfrm>
            <a:off x="1524000" y="2286000"/>
            <a:ext cx="971155" cy="0"/>
          </a:xfrm>
          <a:prstGeom prst="straightConnector1">
            <a:avLst/>
          </a:prstGeom>
          <a:noFill/>
          <a:ln cap="flat" cmpd="sng" w="31750">
            <a:solidFill>
              <a:schemeClr val="dk1"/>
            </a:solidFill>
            <a:prstDash val="solid"/>
            <a:miter lim="800000"/>
            <a:headEnd len="sm" w="sm" type="none"/>
            <a:tailEnd len="sm" w="sm" type="none"/>
          </a:ln>
        </p:spPr>
      </p:cxnSp>
      <p:sp>
        <p:nvSpPr>
          <p:cNvPr id="256" name="Google Shape;256;p12"/>
          <p:cNvSpPr txBox="1"/>
          <p:nvPr/>
        </p:nvSpPr>
        <p:spPr>
          <a:xfrm>
            <a:off x="1524000" y="2407000"/>
            <a:ext cx="8917500" cy="3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swald Light"/>
              <a:ea typeface="Oswald Light"/>
              <a:cs typeface="Oswald Light"/>
              <a:sym typeface="Oswald Light"/>
            </a:endParaRPr>
          </a:p>
        </p:txBody>
      </p:sp>
      <p:sp>
        <p:nvSpPr>
          <p:cNvPr id="257" name="Google Shape;257;p12"/>
          <p:cNvSpPr txBox="1"/>
          <p:nvPr/>
        </p:nvSpPr>
        <p:spPr>
          <a:xfrm>
            <a:off x="1524000" y="2407000"/>
            <a:ext cx="8707500" cy="33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Oswald"/>
                <a:ea typeface="Oswald"/>
                <a:cs typeface="Oswald"/>
                <a:sym typeface="Oswald"/>
              </a:rPr>
              <a:t>Key Steps to Handle Remaining Elements:</a:t>
            </a:r>
            <a:endParaRPr b="1" sz="1100">
              <a:solidFill>
                <a:schemeClr val="dk1"/>
              </a:solidFill>
              <a:latin typeface="Oswald"/>
              <a:ea typeface="Oswald"/>
              <a:cs typeface="Oswald"/>
              <a:sym typeface="Oswald"/>
            </a:endParaRPr>
          </a:p>
          <a:p>
            <a:pPr indent="-298450" lvl="0" marL="457200" rtl="0" algn="l">
              <a:lnSpc>
                <a:spcPct val="115000"/>
              </a:lnSpc>
              <a:spcBef>
                <a:spcPts val="1200"/>
              </a:spcBef>
              <a:spcAft>
                <a:spcPts val="0"/>
              </a:spcAft>
              <a:buClr>
                <a:schemeClr val="dk1"/>
              </a:buClr>
              <a:buSzPts val="1100"/>
              <a:buFont typeface="Oswald"/>
              <a:buAutoNum type="arabicPeriod"/>
            </a:pPr>
            <a:r>
              <a:rPr b="1" lang="en-US" sz="1100">
                <a:solidFill>
                  <a:schemeClr val="dk1"/>
                </a:solidFill>
                <a:latin typeface="Oswald"/>
                <a:ea typeface="Oswald"/>
                <a:cs typeface="Oswald"/>
                <a:sym typeface="Oswald"/>
              </a:rPr>
              <a:t>Merging sorted subarrays:</a:t>
            </a:r>
            <a:endParaRPr b="1" sz="1100">
              <a:solidFill>
                <a:schemeClr val="dk1"/>
              </a:solidFill>
              <a:latin typeface="Oswald"/>
              <a:ea typeface="Oswald"/>
              <a:cs typeface="Oswald"/>
              <a:sym typeface="Oswald"/>
            </a:endParaRPr>
          </a:p>
          <a:p>
            <a:pPr indent="-298450" lvl="1" marL="914400" rtl="0" algn="l">
              <a:lnSpc>
                <a:spcPct val="115000"/>
              </a:lnSpc>
              <a:spcBef>
                <a:spcPts val="0"/>
              </a:spcBef>
              <a:spcAft>
                <a:spcPts val="0"/>
              </a:spcAft>
              <a:buClr>
                <a:schemeClr val="dk1"/>
              </a:buClr>
              <a:buSzPts val="1100"/>
              <a:buFont typeface="Oswald"/>
              <a:buChar char="○"/>
            </a:pPr>
            <a:r>
              <a:rPr lang="en-US" sz="1100">
                <a:solidFill>
                  <a:schemeClr val="dk1"/>
                </a:solidFill>
                <a:latin typeface="Oswald"/>
                <a:ea typeface="Oswald"/>
                <a:cs typeface="Oswald"/>
                <a:sym typeface="Oswald"/>
              </a:rPr>
              <a:t>Compare the current elements of the left and right subarrays.</a:t>
            </a:r>
            <a:endParaRPr sz="1100">
              <a:solidFill>
                <a:schemeClr val="dk1"/>
              </a:solidFill>
              <a:latin typeface="Oswald"/>
              <a:ea typeface="Oswald"/>
              <a:cs typeface="Oswald"/>
              <a:sym typeface="Oswald"/>
            </a:endParaRPr>
          </a:p>
          <a:p>
            <a:pPr indent="-298450" lvl="1" marL="914400" rtl="0" algn="l">
              <a:lnSpc>
                <a:spcPct val="115000"/>
              </a:lnSpc>
              <a:spcBef>
                <a:spcPts val="0"/>
              </a:spcBef>
              <a:spcAft>
                <a:spcPts val="0"/>
              </a:spcAft>
              <a:buClr>
                <a:schemeClr val="dk1"/>
              </a:buClr>
              <a:buSzPts val="1100"/>
              <a:buFont typeface="Oswald"/>
              <a:buChar char="○"/>
            </a:pPr>
            <a:r>
              <a:rPr lang="en-US" sz="1100">
                <a:solidFill>
                  <a:schemeClr val="dk1"/>
                </a:solidFill>
                <a:latin typeface="Oswald"/>
                <a:ea typeface="Oswald"/>
                <a:cs typeface="Oswald"/>
                <a:sym typeface="Oswald"/>
              </a:rPr>
              <a:t>Copy the smaller element into the final array.</a:t>
            </a:r>
            <a:endParaRPr sz="1100">
              <a:solidFill>
                <a:schemeClr val="dk1"/>
              </a:solidFill>
              <a:latin typeface="Oswald"/>
              <a:ea typeface="Oswald"/>
              <a:cs typeface="Oswald"/>
              <a:sym typeface="Oswald"/>
            </a:endParaRPr>
          </a:p>
          <a:p>
            <a:pPr indent="-298450" lvl="1" marL="914400" rtl="0" algn="l">
              <a:lnSpc>
                <a:spcPct val="115000"/>
              </a:lnSpc>
              <a:spcBef>
                <a:spcPts val="0"/>
              </a:spcBef>
              <a:spcAft>
                <a:spcPts val="0"/>
              </a:spcAft>
              <a:buClr>
                <a:schemeClr val="dk1"/>
              </a:buClr>
              <a:buSzPts val="1100"/>
              <a:buFont typeface="Oswald"/>
              <a:buChar char="○"/>
            </a:pPr>
            <a:r>
              <a:rPr lang="en-US" sz="1100">
                <a:solidFill>
                  <a:schemeClr val="dk1"/>
                </a:solidFill>
                <a:latin typeface="Oswald"/>
                <a:ea typeface="Oswald"/>
                <a:cs typeface="Oswald"/>
                <a:sym typeface="Oswald"/>
              </a:rPr>
              <a:t>Continue until one of the subarrays is exhausted.</a:t>
            </a:r>
            <a:endParaRPr sz="1100">
              <a:solidFill>
                <a:schemeClr val="dk1"/>
              </a:solidFill>
              <a:latin typeface="Oswald"/>
              <a:ea typeface="Oswald"/>
              <a:cs typeface="Oswald"/>
              <a:sym typeface="Oswald"/>
            </a:endParaRPr>
          </a:p>
          <a:p>
            <a:pPr indent="-298450" lvl="0" marL="457200" rtl="0" algn="l">
              <a:lnSpc>
                <a:spcPct val="115000"/>
              </a:lnSpc>
              <a:spcBef>
                <a:spcPts val="0"/>
              </a:spcBef>
              <a:spcAft>
                <a:spcPts val="0"/>
              </a:spcAft>
              <a:buClr>
                <a:schemeClr val="dk1"/>
              </a:buClr>
              <a:buSzPts val="1100"/>
              <a:buFont typeface="Oswald"/>
              <a:buAutoNum type="arabicPeriod"/>
            </a:pPr>
            <a:r>
              <a:rPr b="1" lang="en-US" sz="1100">
                <a:solidFill>
                  <a:schemeClr val="dk1"/>
                </a:solidFill>
                <a:latin typeface="Oswald"/>
                <a:ea typeface="Oswald"/>
                <a:cs typeface="Oswald"/>
                <a:sym typeface="Oswald"/>
              </a:rPr>
              <a:t>Handling remaining elements:</a:t>
            </a:r>
            <a:endParaRPr b="1" sz="1100">
              <a:solidFill>
                <a:schemeClr val="dk1"/>
              </a:solidFill>
              <a:latin typeface="Oswald"/>
              <a:ea typeface="Oswald"/>
              <a:cs typeface="Oswald"/>
              <a:sym typeface="Oswald"/>
            </a:endParaRPr>
          </a:p>
          <a:p>
            <a:pPr indent="-298450" lvl="1" marL="914400" rtl="0" algn="l">
              <a:lnSpc>
                <a:spcPct val="115000"/>
              </a:lnSpc>
              <a:spcBef>
                <a:spcPts val="0"/>
              </a:spcBef>
              <a:spcAft>
                <a:spcPts val="0"/>
              </a:spcAft>
              <a:buClr>
                <a:schemeClr val="dk1"/>
              </a:buClr>
              <a:buSzPts val="1100"/>
              <a:buFont typeface="Oswald"/>
              <a:buChar char="○"/>
            </a:pPr>
            <a:r>
              <a:rPr lang="en-US" sz="1100">
                <a:solidFill>
                  <a:schemeClr val="dk1"/>
                </a:solidFill>
                <a:latin typeface="Oswald"/>
                <a:ea typeface="Oswald"/>
                <a:cs typeface="Oswald"/>
                <a:sym typeface="Oswald"/>
              </a:rPr>
              <a:t>Once you've merged all elements from one subarray, the other subarray may still contain elements.</a:t>
            </a:r>
            <a:endParaRPr sz="1100">
              <a:solidFill>
                <a:schemeClr val="dk1"/>
              </a:solidFill>
              <a:latin typeface="Oswald"/>
              <a:ea typeface="Oswald"/>
              <a:cs typeface="Oswald"/>
              <a:sym typeface="Oswald"/>
            </a:endParaRPr>
          </a:p>
          <a:p>
            <a:pPr indent="-298450" lvl="1" marL="914400" rtl="0" algn="l">
              <a:lnSpc>
                <a:spcPct val="115000"/>
              </a:lnSpc>
              <a:spcBef>
                <a:spcPts val="0"/>
              </a:spcBef>
              <a:spcAft>
                <a:spcPts val="0"/>
              </a:spcAft>
              <a:buClr>
                <a:schemeClr val="dk1"/>
              </a:buClr>
              <a:buSzPts val="1100"/>
              <a:buFont typeface="Oswald"/>
              <a:buChar char="○"/>
            </a:pPr>
            <a:r>
              <a:rPr lang="en-US" sz="1100">
                <a:solidFill>
                  <a:schemeClr val="dk1"/>
                </a:solidFill>
                <a:latin typeface="Oswald"/>
                <a:ea typeface="Oswald"/>
                <a:cs typeface="Oswald"/>
                <a:sym typeface="Oswald"/>
              </a:rPr>
              <a:t>Since the elements in the remaining subarray are already sorted, you can copy them directly into the final array without further comparisons.</a:t>
            </a:r>
            <a:endParaRPr sz="1100">
              <a:solidFill>
                <a:schemeClr val="dk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20" name="Google Shape;120;p2"/>
          <p:cNvSpPr txBox="1"/>
          <p:nvPr>
            <p:ph type="title"/>
          </p:nvPr>
        </p:nvSpPr>
        <p:spPr>
          <a:xfrm>
            <a:off x="1054811" y="927195"/>
            <a:ext cx="8493923" cy="1141004"/>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t>IMPORTANCE OF ALGORITHMS</a:t>
            </a:r>
            <a:endParaRPr/>
          </a:p>
        </p:txBody>
      </p:sp>
      <p:sp>
        <p:nvSpPr>
          <p:cNvPr id="121" name="Google Shape;121;p2"/>
          <p:cNvSpPr txBox="1"/>
          <p:nvPr>
            <p:ph idx="1" type="body"/>
          </p:nvPr>
        </p:nvSpPr>
        <p:spPr>
          <a:xfrm>
            <a:off x="1429566" y="2259698"/>
            <a:ext cx="4548670" cy="3836301"/>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1"/>
              </a:buClr>
              <a:buSzPts val="1530"/>
              <a:buNone/>
            </a:pPr>
            <a:r>
              <a:rPr b="1" lang="en-US"/>
              <a:t>Algorithms are everywhere!</a:t>
            </a:r>
            <a:endParaRPr/>
          </a:p>
          <a:p>
            <a:pPr indent="-274320" lvl="0" marL="274320" rtl="0" algn="l">
              <a:lnSpc>
                <a:spcPct val="120000"/>
              </a:lnSpc>
              <a:spcBef>
                <a:spcPts val="1000"/>
              </a:spcBef>
              <a:spcAft>
                <a:spcPts val="0"/>
              </a:spcAft>
              <a:buClr>
                <a:schemeClr val="dk1"/>
              </a:buClr>
              <a:buSzPts val="1275"/>
              <a:buChar char="•"/>
            </a:pPr>
            <a:r>
              <a:rPr b="1" lang="en-US" sz="1500"/>
              <a:t>Imagine you had millions of books in a library and had to find a specific one without any kind of search system. You'd have to go through each book manually, which could take hours or even days. Algorithms are like shortcuts—they make it possible to search, sort, and retrieve information quickly. In library software, they ensure you can find the exact book you need in seconds rather than wasting valuable time sifting through everything yourself. Without algorithms, the process would be slow, inefficient, and overwhelming.</a:t>
            </a:r>
            <a:endParaRPr sz="1500"/>
          </a:p>
        </p:txBody>
      </p:sp>
      <p:pic>
        <p:nvPicPr>
          <p:cNvPr id="122" name="Google Shape;122;p2"/>
          <p:cNvPicPr preferRelativeResize="0"/>
          <p:nvPr/>
        </p:nvPicPr>
        <p:blipFill>
          <a:blip r:embed="rId3">
            <a:alphaModFix/>
          </a:blip>
          <a:stretch>
            <a:fillRect/>
          </a:stretch>
        </p:blipFill>
        <p:spPr>
          <a:xfrm>
            <a:off x="7614409" y="0"/>
            <a:ext cx="4577581" cy="6857999"/>
          </a:xfrm>
          <a:prstGeom prst="rect">
            <a:avLst/>
          </a:prstGeom>
          <a:solidFill>
            <a:srgbClr val="A7DDF5"/>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d2f04bb03d_0_15"/>
          <p:cNvSpPr txBox="1"/>
          <p:nvPr>
            <p:ph type="title"/>
          </p:nvPr>
        </p:nvSpPr>
        <p:spPr>
          <a:xfrm>
            <a:off x="1429566" y="287870"/>
            <a:ext cx="9238500" cy="85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4800"/>
              <a:t>Next Steps</a:t>
            </a:r>
            <a:endParaRPr sz="4800"/>
          </a:p>
        </p:txBody>
      </p:sp>
      <p:sp>
        <p:nvSpPr>
          <p:cNvPr id="263" name="Google Shape;263;g2d2f04bb03d_0_15"/>
          <p:cNvSpPr txBox="1"/>
          <p:nvPr/>
        </p:nvSpPr>
        <p:spPr>
          <a:xfrm>
            <a:off x="727700" y="1748712"/>
            <a:ext cx="5163600" cy="392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We’re excited to kick off </a:t>
            </a:r>
            <a:r>
              <a:rPr b="1" lang="en-US">
                <a:solidFill>
                  <a:schemeClr val="dk1"/>
                </a:solidFill>
              </a:rPr>
              <a:t>LeetCode Saturdays</a:t>
            </a:r>
            <a:r>
              <a:rPr lang="en-US">
                <a:solidFill>
                  <a:schemeClr val="dk1"/>
                </a:solidFill>
              </a:rPr>
              <a:t>, where we’ll be diving into key concepts like </a:t>
            </a:r>
            <a:r>
              <a:rPr b="1" lang="en-US">
                <a:solidFill>
                  <a:schemeClr val="dk1"/>
                </a:solidFill>
              </a:rPr>
              <a:t>arrays, strings, and various data structures</a:t>
            </a:r>
            <a:r>
              <a:rPr lang="en-US">
                <a:solidFill>
                  <a:schemeClr val="dk1"/>
                </a:solidFill>
              </a:rPr>
              <a:t>.</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Learn essential data structures and algorithms</a:t>
            </a:r>
            <a:r>
              <a:rPr lang="en-US">
                <a:solidFill>
                  <a:schemeClr val="dk1"/>
                </a:solidFill>
              </a:rPr>
              <a:t>, starting with arrays, strings, and more advanced topics over time.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Ask questions</a:t>
            </a:r>
            <a:r>
              <a:rPr lang="en-US">
                <a:solidFill>
                  <a:schemeClr val="dk1"/>
                </a:solidFill>
              </a:rPr>
              <a:t> about anything you’re struggling with—our community is here to help!</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Practice </a:t>
            </a:r>
            <a:r>
              <a:rPr b="1" lang="en-US">
                <a:solidFill>
                  <a:schemeClr val="dk1"/>
                </a:solidFill>
              </a:rPr>
              <a:t>problem-solving</a:t>
            </a:r>
            <a:r>
              <a:rPr lang="en-US">
                <a:solidFill>
                  <a:schemeClr val="dk1"/>
                </a:solidFill>
              </a:rPr>
              <a:t> in a supportive, collaborative environment.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Build confidence in your coding abilities for technical interviews and beyond.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No matter your skill level, there’s always something new to learn.</a:t>
            </a:r>
            <a:endParaRPr>
              <a:solidFill>
                <a:schemeClr val="dk1"/>
              </a:solidFill>
            </a:endParaRPr>
          </a:p>
          <a:p>
            <a:pPr indent="0" lvl="0" marL="0" rtl="0" algn="l">
              <a:lnSpc>
                <a:spcPct val="115000"/>
              </a:lnSpc>
              <a:spcBef>
                <a:spcPts val="1200"/>
              </a:spcBef>
              <a:spcAft>
                <a:spcPts val="0"/>
              </a:spcAft>
              <a:buNone/>
            </a:pPr>
            <a:r>
              <a:t/>
            </a:r>
            <a:endParaRPr sz="1700">
              <a:solidFill>
                <a:schemeClr val="dk1"/>
              </a:solidFill>
            </a:endParaRPr>
          </a:p>
          <a:p>
            <a:pPr indent="0" lvl="0" marL="0" rtl="0" algn="ctr">
              <a:spcBef>
                <a:spcPts val="1200"/>
              </a:spcBef>
              <a:spcAft>
                <a:spcPts val="0"/>
              </a:spcAft>
              <a:buNone/>
            </a:pPr>
            <a:r>
              <a:t/>
            </a:r>
            <a:endParaRPr b="1" sz="3500">
              <a:solidFill>
                <a:schemeClr val="dk1"/>
              </a:solidFill>
              <a:latin typeface="Oswald"/>
              <a:ea typeface="Oswald"/>
              <a:cs typeface="Oswald"/>
              <a:sym typeface="Oswald"/>
            </a:endParaRPr>
          </a:p>
        </p:txBody>
      </p:sp>
      <p:pic>
        <p:nvPicPr>
          <p:cNvPr id="264" name="Google Shape;264;g2d2f04bb03d_0_15"/>
          <p:cNvPicPr preferRelativeResize="0"/>
          <p:nvPr/>
        </p:nvPicPr>
        <p:blipFill>
          <a:blip r:embed="rId3">
            <a:alphaModFix/>
          </a:blip>
          <a:stretch>
            <a:fillRect/>
          </a:stretch>
        </p:blipFill>
        <p:spPr>
          <a:xfrm>
            <a:off x="6751300" y="1270536"/>
            <a:ext cx="4878576" cy="4878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d2e4f41547_0_44"/>
          <p:cNvSpPr txBox="1"/>
          <p:nvPr>
            <p:ph type="title"/>
          </p:nvPr>
        </p:nvSpPr>
        <p:spPr>
          <a:xfrm>
            <a:off x="1429566" y="287870"/>
            <a:ext cx="9238500" cy="85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4800"/>
              <a:t>Join Our LinkedIn Group!</a:t>
            </a:r>
            <a:endParaRPr sz="4800"/>
          </a:p>
        </p:txBody>
      </p:sp>
      <p:sp>
        <p:nvSpPr>
          <p:cNvPr id="270" name="Google Shape;270;g2d2e4f41547_0_44"/>
          <p:cNvSpPr txBox="1"/>
          <p:nvPr/>
        </p:nvSpPr>
        <p:spPr>
          <a:xfrm>
            <a:off x="6519075" y="2050576"/>
            <a:ext cx="5163600" cy="359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600">
                <a:solidFill>
                  <a:schemeClr val="dk1"/>
                </a:solidFill>
              </a:rPr>
              <a:t>This is the perfect space to:</a:t>
            </a:r>
            <a:r>
              <a:rPr b="1" lang="en-US" sz="1600">
                <a:solidFill>
                  <a:schemeClr val="dk1"/>
                </a:solidFill>
              </a:rPr>
              <a:t>No need to sift through LinkedIn — we’ll do it for you!</a:t>
            </a:r>
            <a:r>
              <a:rPr lang="en-US" sz="1600">
                <a:solidFill>
                  <a:schemeClr val="dk1"/>
                </a:solidFill>
              </a:rPr>
              <a:t> Stay informed on the best opportunities and insights, all in one place.</a:t>
            </a:r>
            <a:endParaRPr sz="1600">
              <a:solidFill>
                <a:schemeClr val="dk1"/>
              </a:solidFill>
            </a:endParaRPr>
          </a:p>
          <a:p>
            <a:pPr indent="0" lvl="0" marL="0" rtl="0" algn="l">
              <a:lnSpc>
                <a:spcPct val="115000"/>
              </a:lnSpc>
              <a:spcBef>
                <a:spcPts val="1200"/>
              </a:spcBef>
              <a:spcAft>
                <a:spcPts val="0"/>
              </a:spcAft>
              <a:buNone/>
            </a:pPr>
            <a:r>
              <a:rPr lang="en-US" sz="1600">
                <a:solidFill>
                  <a:schemeClr val="dk1"/>
                </a:solidFill>
              </a:rPr>
              <a:t>This is the perfect space to:</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US" sz="1600">
                <a:solidFill>
                  <a:schemeClr val="dk1"/>
                </a:solidFill>
              </a:rPr>
              <a:t>Access </a:t>
            </a:r>
            <a:r>
              <a:rPr b="1" lang="en-US" sz="1600">
                <a:solidFill>
                  <a:schemeClr val="dk1"/>
                </a:solidFill>
              </a:rPr>
              <a:t>tech insights</a:t>
            </a:r>
            <a:r>
              <a:rPr lang="en-US" sz="1600">
                <a:solidFill>
                  <a:schemeClr val="dk1"/>
                </a:solidFill>
              </a:rPr>
              <a:t> and career advice.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Share your </a:t>
            </a:r>
            <a:r>
              <a:rPr b="1" lang="en-US" sz="1600">
                <a:solidFill>
                  <a:schemeClr val="dk1"/>
                </a:solidFill>
              </a:rPr>
              <a:t>accomplishments</a:t>
            </a:r>
            <a:r>
              <a:rPr lang="en-US" sz="1600">
                <a:solidFill>
                  <a:schemeClr val="dk1"/>
                </a:solidFill>
              </a:rPr>
              <a:t> and connect with fellow members.</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Scan the QR code to join</a:t>
            </a:r>
            <a:r>
              <a:rPr lang="en-US" sz="1600">
                <a:solidFill>
                  <a:schemeClr val="dk1"/>
                </a:solidFill>
              </a:rPr>
              <a:t> and become a part of our growing community!</a:t>
            </a:r>
            <a:endParaRPr sz="1600">
              <a:solidFill>
                <a:schemeClr val="dk1"/>
              </a:solidFill>
            </a:endParaRPr>
          </a:p>
          <a:p>
            <a:pPr indent="0" lvl="0" marL="0" rtl="0" algn="ctr">
              <a:spcBef>
                <a:spcPts val="1200"/>
              </a:spcBef>
              <a:spcAft>
                <a:spcPts val="0"/>
              </a:spcAft>
              <a:buNone/>
            </a:pPr>
            <a:r>
              <a:t/>
            </a:r>
            <a:endParaRPr b="1" sz="3400">
              <a:solidFill>
                <a:schemeClr val="dk1"/>
              </a:solidFill>
              <a:latin typeface="Oswald"/>
              <a:ea typeface="Oswald"/>
              <a:cs typeface="Oswald"/>
              <a:sym typeface="Oswald"/>
            </a:endParaRPr>
          </a:p>
        </p:txBody>
      </p:sp>
      <p:pic>
        <p:nvPicPr>
          <p:cNvPr id="271" name="Google Shape;271;g2d2e4f41547_0_44"/>
          <p:cNvPicPr preferRelativeResize="0"/>
          <p:nvPr/>
        </p:nvPicPr>
        <p:blipFill>
          <a:blip r:embed="rId3">
            <a:alphaModFix/>
          </a:blip>
          <a:stretch>
            <a:fillRect/>
          </a:stretch>
        </p:blipFill>
        <p:spPr>
          <a:xfrm>
            <a:off x="581025" y="1145570"/>
            <a:ext cx="5555233" cy="54076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d2f04bb03d_0_2"/>
          <p:cNvSpPr txBox="1"/>
          <p:nvPr>
            <p:ph type="title"/>
          </p:nvPr>
        </p:nvSpPr>
        <p:spPr>
          <a:xfrm>
            <a:off x="1429566" y="287870"/>
            <a:ext cx="9238500" cy="85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4800"/>
              <a:t>SOCIALS</a:t>
            </a:r>
            <a:endParaRPr sz="4800"/>
          </a:p>
        </p:txBody>
      </p:sp>
      <p:pic>
        <p:nvPicPr>
          <p:cNvPr id="277" name="Google Shape;277;g2d2f04bb03d_0_2"/>
          <p:cNvPicPr preferRelativeResize="0"/>
          <p:nvPr/>
        </p:nvPicPr>
        <p:blipFill>
          <a:blip r:embed="rId3">
            <a:alphaModFix/>
          </a:blip>
          <a:stretch>
            <a:fillRect/>
          </a:stretch>
        </p:blipFill>
        <p:spPr>
          <a:xfrm>
            <a:off x="7631975" y="2862825"/>
            <a:ext cx="3233175" cy="3233175"/>
          </a:xfrm>
          <a:prstGeom prst="rect">
            <a:avLst/>
          </a:prstGeom>
          <a:noFill/>
          <a:ln>
            <a:noFill/>
          </a:ln>
        </p:spPr>
      </p:pic>
      <p:sp>
        <p:nvSpPr>
          <p:cNvPr id="278" name="Google Shape;278;g2d2f04bb03d_0_2"/>
          <p:cNvSpPr txBox="1"/>
          <p:nvPr/>
        </p:nvSpPr>
        <p:spPr>
          <a:xfrm>
            <a:off x="1727125" y="5647500"/>
            <a:ext cx="24921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900">
                <a:solidFill>
                  <a:schemeClr val="dk1"/>
                </a:solidFill>
                <a:latin typeface="Oswald"/>
                <a:ea typeface="Oswald"/>
                <a:cs typeface="Oswald"/>
                <a:sym typeface="Oswald"/>
              </a:rPr>
              <a:t>Instagram</a:t>
            </a:r>
            <a:endParaRPr b="1" sz="2900">
              <a:solidFill>
                <a:schemeClr val="dk1"/>
              </a:solidFill>
              <a:latin typeface="Oswald"/>
              <a:ea typeface="Oswald"/>
              <a:cs typeface="Oswald"/>
              <a:sym typeface="Oswald"/>
            </a:endParaRPr>
          </a:p>
        </p:txBody>
      </p:sp>
      <p:sp>
        <p:nvSpPr>
          <p:cNvPr id="279" name="Google Shape;279;g2d2f04bb03d_0_2"/>
          <p:cNvSpPr txBox="1"/>
          <p:nvPr/>
        </p:nvSpPr>
        <p:spPr>
          <a:xfrm>
            <a:off x="7709650" y="1547900"/>
            <a:ext cx="2860800" cy="7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900">
                <a:solidFill>
                  <a:schemeClr val="dk1"/>
                </a:solidFill>
                <a:latin typeface="Oswald"/>
                <a:ea typeface="Oswald"/>
                <a:cs typeface="Oswald"/>
                <a:sym typeface="Oswald"/>
              </a:rPr>
              <a:t>Discord</a:t>
            </a:r>
            <a:endParaRPr b="1" sz="2900">
              <a:solidFill>
                <a:schemeClr val="dk1"/>
              </a:solidFill>
              <a:latin typeface="Oswald"/>
              <a:ea typeface="Oswald"/>
              <a:cs typeface="Oswald"/>
              <a:sym typeface="Oswald"/>
            </a:endParaRPr>
          </a:p>
        </p:txBody>
      </p:sp>
      <p:pic>
        <p:nvPicPr>
          <p:cNvPr id="280" name="Google Shape;280;g2d2f04bb03d_0_2"/>
          <p:cNvPicPr preferRelativeResize="0"/>
          <p:nvPr/>
        </p:nvPicPr>
        <p:blipFill>
          <a:blip r:embed="rId4">
            <a:alphaModFix/>
          </a:blip>
          <a:stretch>
            <a:fillRect/>
          </a:stretch>
        </p:blipFill>
        <p:spPr>
          <a:xfrm>
            <a:off x="1429575" y="1547900"/>
            <a:ext cx="2997525" cy="2997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3"/>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86" name="Google Shape;286;p13"/>
          <p:cNvSpPr txBox="1"/>
          <p:nvPr>
            <p:ph type="title"/>
          </p:nvPr>
        </p:nvSpPr>
        <p:spPr>
          <a:xfrm>
            <a:off x="1104897" y="762001"/>
            <a:ext cx="4991103" cy="1141004"/>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b="1" lang="en-US"/>
              <a:t>CONCLUSION</a:t>
            </a:r>
            <a:br>
              <a:rPr b="1" lang="en-US"/>
            </a:br>
            <a:endParaRPr/>
          </a:p>
        </p:txBody>
      </p:sp>
      <p:sp>
        <p:nvSpPr>
          <p:cNvPr id="287" name="Google Shape;287;p13"/>
          <p:cNvSpPr txBox="1"/>
          <p:nvPr>
            <p:ph idx="1" type="body"/>
          </p:nvPr>
        </p:nvSpPr>
        <p:spPr>
          <a:xfrm>
            <a:off x="1104897" y="2286000"/>
            <a:ext cx="4991103" cy="3809999"/>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1"/>
              </a:buClr>
              <a:buSzPts val="1275"/>
              <a:buNone/>
            </a:pPr>
            <a:r>
              <a:rPr lang="en-US" sz="1500"/>
              <a:t> At its core, coding is all about problem-solving. No one starts out as an expert, and a big part of learning to code is embracing the process of trial and error. When tackling a problem, the first step is to understand what is being asked. From there, map out a plan for how you'll approach the solution. Keep in mind that it's normal to face setbacks or find that your initial solution isn't perfect. Coding often requires trying different approaches, learning from mistakes, and refining your strategy until you achieve an efficient solution. With persistence, every challenge becomes an opportunity to grow and improve your problem-solving skills.</a:t>
            </a:r>
            <a:endParaRPr sz="1500"/>
          </a:p>
        </p:txBody>
      </p:sp>
      <p:pic>
        <p:nvPicPr>
          <p:cNvPr descr="How to be a better coder ? - DEV Community" id="288" name="Google Shape;288;p13"/>
          <p:cNvPicPr preferRelativeResize="0"/>
          <p:nvPr/>
        </p:nvPicPr>
        <p:blipFill rotWithShape="1">
          <a:blip r:embed="rId3">
            <a:alphaModFix/>
          </a:blip>
          <a:srcRect b="0" l="0" r="0" t="0"/>
          <a:stretch/>
        </p:blipFill>
        <p:spPr>
          <a:xfrm>
            <a:off x="6858001" y="2467625"/>
            <a:ext cx="4577976" cy="1922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d2f20698d9_0_8"/>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28" name="Google Shape;128;g2d2f20698d9_0_8"/>
          <p:cNvSpPr txBox="1"/>
          <p:nvPr>
            <p:ph type="title"/>
          </p:nvPr>
        </p:nvSpPr>
        <p:spPr>
          <a:xfrm>
            <a:off x="1054811" y="927195"/>
            <a:ext cx="8493900" cy="11409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t>Introduce Yourself</a:t>
            </a:r>
            <a:endParaRPr/>
          </a:p>
        </p:txBody>
      </p:sp>
      <p:sp>
        <p:nvSpPr>
          <p:cNvPr id="129" name="Google Shape;129;g2d2f20698d9_0_8"/>
          <p:cNvSpPr txBox="1"/>
          <p:nvPr>
            <p:ph idx="1" type="body"/>
          </p:nvPr>
        </p:nvSpPr>
        <p:spPr>
          <a:xfrm>
            <a:off x="1429566" y="2259698"/>
            <a:ext cx="4548600" cy="38364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1000"/>
              </a:spcBef>
              <a:spcAft>
                <a:spcPts val="0"/>
              </a:spcAft>
              <a:buNone/>
            </a:pPr>
            <a:r>
              <a:rPr b="1" lang="en-US"/>
              <a:t>Name</a:t>
            </a:r>
            <a:endParaRPr b="1"/>
          </a:p>
          <a:p>
            <a:pPr indent="0" lvl="0" marL="0" rtl="0" algn="l">
              <a:lnSpc>
                <a:spcPct val="120000"/>
              </a:lnSpc>
              <a:spcBef>
                <a:spcPts val="1000"/>
              </a:spcBef>
              <a:spcAft>
                <a:spcPts val="0"/>
              </a:spcAft>
              <a:buNone/>
            </a:pPr>
            <a:r>
              <a:rPr b="1" lang="en-US"/>
              <a:t>Year</a:t>
            </a:r>
            <a:endParaRPr b="1"/>
          </a:p>
          <a:p>
            <a:pPr indent="0" lvl="0" marL="0" rtl="0" algn="l">
              <a:lnSpc>
                <a:spcPct val="120000"/>
              </a:lnSpc>
              <a:spcBef>
                <a:spcPts val="1000"/>
              </a:spcBef>
              <a:spcAft>
                <a:spcPts val="0"/>
              </a:spcAft>
              <a:buNone/>
            </a:pPr>
            <a:r>
              <a:rPr b="1" lang="en-US"/>
              <a:t>Major</a:t>
            </a:r>
            <a:endParaRPr b="1"/>
          </a:p>
        </p:txBody>
      </p:sp>
      <p:pic>
        <p:nvPicPr>
          <p:cNvPr id="130" name="Google Shape;130;g2d2f20698d9_0_8"/>
          <p:cNvPicPr preferRelativeResize="0"/>
          <p:nvPr/>
        </p:nvPicPr>
        <p:blipFill>
          <a:blip r:embed="rId3">
            <a:alphaModFix/>
          </a:blip>
          <a:stretch>
            <a:fillRect/>
          </a:stretch>
        </p:blipFill>
        <p:spPr>
          <a:xfrm>
            <a:off x="7614409" y="0"/>
            <a:ext cx="4577581" cy="6857999"/>
          </a:xfrm>
          <a:prstGeom prst="rect">
            <a:avLst/>
          </a:prstGeom>
          <a:solidFill>
            <a:srgbClr val="A7DDF5"/>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d2f20698d9_0_0"/>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36" name="Google Shape;136;g2d2f20698d9_0_0"/>
          <p:cNvSpPr txBox="1"/>
          <p:nvPr>
            <p:ph type="title"/>
          </p:nvPr>
        </p:nvSpPr>
        <p:spPr>
          <a:xfrm>
            <a:off x="1054811" y="927195"/>
            <a:ext cx="8493900" cy="11409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t>There are thousands of algorithms out there</a:t>
            </a:r>
            <a:endParaRPr/>
          </a:p>
          <a:p>
            <a:pPr indent="0" lvl="0" marL="0" rtl="0" algn="l">
              <a:lnSpc>
                <a:spcPct val="120000"/>
              </a:lnSpc>
              <a:spcBef>
                <a:spcPts val="0"/>
              </a:spcBef>
              <a:spcAft>
                <a:spcPts val="0"/>
              </a:spcAft>
              <a:buClr>
                <a:schemeClr val="dk1"/>
              </a:buClr>
              <a:buSzPts val="2800"/>
              <a:buFont typeface="Oswald"/>
              <a:buNone/>
            </a:pPr>
            <a:r>
              <a:rPr lang="en-US"/>
              <a:t>Why Merge Sort?</a:t>
            </a:r>
            <a:endParaRPr/>
          </a:p>
        </p:txBody>
      </p:sp>
      <p:sp>
        <p:nvSpPr>
          <p:cNvPr id="137" name="Google Shape;137;g2d2f20698d9_0_0"/>
          <p:cNvSpPr txBox="1"/>
          <p:nvPr>
            <p:ph idx="1" type="body"/>
          </p:nvPr>
        </p:nvSpPr>
        <p:spPr>
          <a:xfrm>
            <a:off x="1429566" y="2259698"/>
            <a:ext cx="4548600" cy="38364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1"/>
              </a:buClr>
              <a:buSzPts val="1530"/>
              <a:buNone/>
            </a:pPr>
            <a:r>
              <a:rPr b="1" lang="en-US"/>
              <a:t>The Time Complexity</a:t>
            </a:r>
            <a:endParaRPr/>
          </a:p>
          <a:p>
            <a:pPr indent="-274320" lvl="0" marL="274320" rtl="0" algn="l">
              <a:lnSpc>
                <a:spcPct val="120000"/>
              </a:lnSpc>
              <a:spcBef>
                <a:spcPts val="1000"/>
              </a:spcBef>
              <a:spcAft>
                <a:spcPts val="0"/>
              </a:spcAft>
              <a:buClr>
                <a:schemeClr val="dk1"/>
              </a:buClr>
              <a:buSzPts val="1275"/>
              <a:buChar char="•"/>
            </a:pPr>
            <a:r>
              <a:rPr b="1" lang="en-US" sz="1500"/>
              <a:t>Time Complexity is the measure of how long an algorithm takes to run in relation to the size of the input</a:t>
            </a:r>
            <a:endParaRPr b="1" sz="1500"/>
          </a:p>
          <a:p>
            <a:pPr indent="-288607" lvl="0" marL="274320" rtl="0" algn="l">
              <a:lnSpc>
                <a:spcPct val="120000"/>
              </a:lnSpc>
              <a:spcBef>
                <a:spcPts val="1000"/>
              </a:spcBef>
              <a:spcAft>
                <a:spcPts val="0"/>
              </a:spcAft>
              <a:buSzPts val="1500"/>
              <a:buChar char="•"/>
            </a:pPr>
            <a:r>
              <a:rPr b="1" lang="en-US" sz="1500"/>
              <a:t>A time complexity of 0(n) implies the length of time an algorithm takes is linear with the input.</a:t>
            </a:r>
            <a:endParaRPr b="1" sz="1500"/>
          </a:p>
          <a:p>
            <a:pPr indent="-288607" lvl="0" marL="274320" rtl="0" algn="l">
              <a:lnSpc>
                <a:spcPct val="120000"/>
              </a:lnSpc>
              <a:spcBef>
                <a:spcPts val="1000"/>
              </a:spcBef>
              <a:spcAft>
                <a:spcPts val="0"/>
              </a:spcAft>
              <a:buSzPts val="1500"/>
              <a:buChar char="•"/>
            </a:pPr>
            <a:r>
              <a:rPr b="1" lang="en-US" sz="1500"/>
              <a:t>Merge Sort has a time complexity of O(n*log n)</a:t>
            </a:r>
            <a:endParaRPr b="1" sz="1500"/>
          </a:p>
          <a:p>
            <a:pPr indent="0" lvl="0" marL="274320" rtl="0" algn="l">
              <a:lnSpc>
                <a:spcPct val="120000"/>
              </a:lnSpc>
              <a:spcBef>
                <a:spcPts val="1000"/>
              </a:spcBef>
              <a:spcAft>
                <a:spcPts val="0"/>
              </a:spcAft>
              <a:buNone/>
            </a:pPr>
            <a:r>
              <a:rPr b="1" lang="en-US" sz="1500"/>
              <a:t>	This is the best a comparison-based sorting algorithm can get</a:t>
            </a:r>
            <a:endParaRPr b="1" sz="1500"/>
          </a:p>
        </p:txBody>
      </p:sp>
      <p:pic>
        <p:nvPicPr>
          <p:cNvPr id="138" name="Google Shape;138;g2d2f20698d9_0_0"/>
          <p:cNvPicPr preferRelativeResize="0"/>
          <p:nvPr/>
        </p:nvPicPr>
        <p:blipFill>
          <a:blip r:embed="rId3">
            <a:alphaModFix/>
          </a:blip>
          <a:stretch>
            <a:fillRect/>
          </a:stretch>
        </p:blipFill>
        <p:spPr>
          <a:xfrm>
            <a:off x="7680900" y="1400513"/>
            <a:ext cx="4056975" cy="405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d2e4f41547_0_9"/>
          <p:cNvSpPr txBox="1"/>
          <p:nvPr>
            <p:ph type="title"/>
          </p:nvPr>
        </p:nvSpPr>
        <p:spPr>
          <a:xfrm>
            <a:off x="1429566" y="238045"/>
            <a:ext cx="9238500" cy="85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4900"/>
              <a:t>Back to the Basics!</a:t>
            </a:r>
            <a:endParaRPr sz="4900"/>
          </a:p>
        </p:txBody>
      </p:sp>
      <p:sp>
        <p:nvSpPr>
          <p:cNvPr id="144" name="Google Shape;144;g2d2e4f41547_0_9"/>
          <p:cNvSpPr txBox="1"/>
          <p:nvPr>
            <p:ph idx="1" type="body"/>
          </p:nvPr>
        </p:nvSpPr>
        <p:spPr>
          <a:xfrm>
            <a:off x="737925" y="1249350"/>
            <a:ext cx="10621800" cy="5449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700">
                <a:latin typeface="Oswald"/>
                <a:ea typeface="Oswald"/>
                <a:cs typeface="Oswald"/>
                <a:sym typeface="Oswald"/>
              </a:rPr>
              <a:t>Algorithm</a:t>
            </a:r>
            <a:r>
              <a:rPr lang="en-US" sz="1700"/>
              <a:t> – A set of instructions that a computer follows to complete a task or solve a problem. What might take one person years hours to accomplish (sorting 1000 papers by date), an algorithm completes in mere seconds!</a:t>
            </a:r>
            <a:endParaRPr sz="1700"/>
          </a:p>
          <a:p>
            <a:pPr indent="0" lvl="0" marL="0" rtl="0" algn="l">
              <a:spcBef>
                <a:spcPts val="1000"/>
              </a:spcBef>
              <a:spcAft>
                <a:spcPts val="0"/>
              </a:spcAft>
              <a:buNone/>
            </a:pPr>
            <a:r>
              <a:rPr b="1" lang="en-US" sz="1700">
                <a:latin typeface="Oswald"/>
                <a:ea typeface="Oswald"/>
                <a:cs typeface="Oswald"/>
                <a:sym typeface="Oswald"/>
              </a:rPr>
              <a:t>Python</a:t>
            </a:r>
            <a:r>
              <a:rPr lang="en-US" sz="1700"/>
              <a:t> –  A programming language often used to build softwares, </a:t>
            </a:r>
            <a:r>
              <a:rPr lang="en-US" sz="1700" u="sng"/>
              <a:t>automate tasks</a:t>
            </a:r>
            <a:r>
              <a:rPr lang="en-US" sz="1700"/>
              <a:t>, and analyze data</a:t>
            </a:r>
            <a:endParaRPr sz="1700"/>
          </a:p>
          <a:p>
            <a:pPr indent="0" lvl="0" marL="0" rtl="0" algn="l">
              <a:spcBef>
                <a:spcPts val="1000"/>
              </a:spcBef>
              <a:spcAft>
                <a:spcPts val="0"/>
              </a:spcAft>
              <a:buNone/>
            </a:pPr>
            <a:r>
              <a:rPr b="1" lang="en-US" sz="1700">
                <a:latin typeface="Oswald"/>
                <a:ea typeface="Oswald"/>
                <a:cs typeface="Oswald"/>
                <a:sym typeface="Oswald"/>
              </a:rPr>
              <a:t>Function</a:t>
            </a:r>
            <a:r>
              <a:rPr lang="en-US" sz="1700"/>
              <a:t> – A block of code used to perform a specific task. Defined using the ‘def’ keyword, and can be used multiple times</a:t>
            </a:r>
            <a:endParaRPr sz="1700"/>
          </a:p>
          <a:p>
            <a:pPr indent="0" lvl="0" marL="0" rtl="0" algn="l">
              <a:spcBef>
                <a:spcPts val="1000"/>
              </a:spcBef>
              <a:spcAft>
                <a:spcPts val="0"/>
              </a:spcAft>
              <a:buNone/>
            </a:pPr>
            <a:r>
              <a:rPr b="1" lang="en-US" sz="1700">
                <a:latin typeface="Oswald"/>
                <a:ea typeface="Oswald"/>
                <a:cs typeface="Oswald"/>
                <a:sym typeface="Oswald"/>
              </a:rPr>
              <a:t>Variables</a:t>
            </a:r>
            <a:r>
              <a:rPr lang="en-US" sz="1700"/>
              <a:t> – Names that refer to values in a program. Used to store and manipulate data. ‘Middle’ can store ‘5’</a:t>
            </a:r>
            <a:endParaRPr sz="1700"/>
          </a:p>
          <a:p>
            <a:pPr indent="0" lvl="0" marL="0" rtl="0" algn="l">
              <a:spcBef>
                <a:spcPts val="1000"/>
              </a:spcBef>
              <a:spcAft>
                <a:spcPts val="0"/>
              </a:spcAft>
              <a:buNone/>
            </a:pPr>
            <a:r>
              <a:rPr b="1" lang="en-US" sz="1700">
                <a:latin typeface="Oswald"/>
                <a:ea typeface="Oswald"/>
                <a:cs typeface="Oswald"/>
                <a:sym typeface="Oswald"/>
              </a:rPr>
              <a:t>Lists (Arrays)</a:t>
            </a:r>
            <a:r>
              <a:rPr lang="en-US" sz="1700"/>
              <a:t> – An ordered collection mainly storing elements of the same type. ‘my_list’ can store ‘[1, 2, 3, 4, …]. Arrays use 0-indexing, meaning the first number is called using my_list[0] and returns ‘1’</a:t>
            </a:r>
            <a:endParaRPr sz="1700"/>
          </a:p>
          <a:p>
            <a:pPr indent="0" lvl="0" marL="0" rtl="0" algn="l">
              <a:spcBef>
                <a:spcPts val="1000"/>
              </a:spcBef>
              <a:spcAft>
                <a:spcPts val="0"/>
              </a:spcAft>
              <a:buNone/>
            </a:pPr>
            <a:r>
              <a:rPr b="1" lang="en-US" sz="1700">
                <a:latin typeface="Oswald"/>
                <a:ea typeface="Oswald"/>
                <a:cs typeface="Oswald"/>
                <a:sym typeface="Oswald"/>
              </a:rPr>
              <a:t>List Methods</a:t>
            </a:r>
            <a:r>
              <a:rPr lang="en-US" sz="1700"/>
              <a:t> – Built in methods </a:t>
            </a:r>
            <a:r>
              <a:rPr lang="en-US" sz="1700"/>
              <a:t>available</a:t>
            </a:r>
            <a:r>
              <a:rPr lang="en-US" sz="1700"/>
              <a:t> for lists performing various operations. We will be using ‘append()’ to add elements and ‘extend()’ to ‘merge’ the two lists. Think of them as mini-functions</a:t>
            </a:r>
            <a:endParaRPr sz="1700"/>
          </a:p>
          <a:p>
            <a:pPr indent="0" lvl="0" marL="0" rtl="0" algn="l">
              <a:spcBef>
                <a:spcPts val="1000"/>
              </a:spcBef>
              <a:spcAft>
                <a:spcPts val="0"/>
              </a:spcAft>
              <a:buNone/>
            </a:pPr>
            <a:r>
              <a:rPr b="1" lang="en-US" sz="1700">
                <a:latin typeface="Oswald"/>
                <a:ea typeface="Oswald"/>
                <a:cs typeface="Oswald"/>
                <a:sym typeface="Oswald"/>
              </a:rPr>
              <a:t>Parameters </a:t>
            </a:r>
            <a:r>
              <a:rPr lang="en-US" sz="1700"/>
              <a:t>– variables listed in a functions definition, used to pass information into them. merge_sort(arr) means ‘arr’ is the array that will be sorted</a:t>
            </a:r>
            <a:endParaRPr sz="1700"/>
          </a:p>
          <a:p>
            <a:pPr indent="0" lvl="0" marL="0" rtl="0" algn="l">
              <a:spcBef>
                <a:spcPts val="1000"/>
              </a:spcBef>
              <a:spcAft>
                <a:spcPts val="0"/>
              </a:spcAft>
              <a:buNone/>
            </a:pPr>
            <a:r>
              <a:rPr b="1" lang="en-US" sz="1700">
                <a:latin typeface="Oswald"/>
                <a:ea typeface="Oswald"/>
                <a:cs typeface="Oswald"/>
                <a:sym typeface="Oswald"/>
              </a:rPr>
              <a:t>Slicing </a:t>
            </a:r>
            <a:r>
              <a:rPr lang="en-US" sz="1700"/>
              <a:t>– Process of accessing a subset of elements from a list using a range. left_half = arr[:mid] puts the left half of the array into left_half</a:t>
            </a:r>
            <a:endParaRPr sz="1700"/>
          </a:p>
          <a:p>
            <a:pPr indent="0" lvl="0" marL="0" rtl="0" algn="l">
              <a:spcBef>
                <a:spcPts val="1000"/>
              </a:spcBef>
              <a:spcAft>
                <a:spcPts val="0"/>
              </a:spcAft>
              <a:buNone/>
            </a:pPr>
            <a:r>
              <a:rPr b="1" lang="en-US" sz="1700">
                <a:latin typeface="Oswald"/>
                <a:ea typeface="Oswald"/>
                <a:cs typeface="Oswald"/>
                <a:sym typeface="Oswald"/>
              </a:rPr>
              <a:t>Edge cases</a:t>
            </a:r>
            <a:r>
              <a:rPr lang="en-US" sz="1700"/>
              <a:t> –</a:t>
            </a:r>
            <a:r>
              <a:rPr lang="en-US" sz="1700"/>
              <a:t> Boundaries or special cases that must be considered for proper function. What if the array is empty? </a:t>
            </a:r>
            <a:endParaRPr sz="1700"/>
          </a:p>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d2e4f41547_0_29"/>
          <p:cNvSpPr txBox="1"/>
          <p:nvPr>
            <p:ph type="title"/>
          </p:nvPr>
        </p:nvSpPr>
        <p:spPr>
          <a:xfrm>
            <a:off x="1429566" y="238045"/>
            <a:ext cx="9238500" cy="85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4900"/>
              <a:t>How to Install Python</a:t>
            </a:r>
            <a:endParaRPr sz="4900"/>
          </a:p>
        </p:txBody>
      </p:sp>
      <p:sp>
        <p:nvSpPr>
          <p:cNvPr id="150" name="Google Shape;150;g2d2e4f41547_0_29"/>
          <p:cNvSpPr txBox="1"/>
          <p:nvPr>
            <p:ph idx="1" type="body"/>
          </p:nvPr>
        </p:nvSpPr>
        <p:spPr>
          <a:xfrm>
            <a:off x="737925" y="1156300"/>
            <a:ext cx="10621800" cy="5542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700">
                <a:latin typeface="Oswald"/>
                <a:ea typeface="Oswald"/>
                <a:cs typeface="Oswald"/>
                <a:sym typeface="Oswald"/>
              </a:rPr>
              <a:t>Install Python:</a:t>
            </a:r>
            <a:endParaRPr b="1" sz="1700">
              <a:latin typeface="Oswald"/>
              <a:ea typeface="Oswald"/>
              <a:cs typeface="Oswald"/>
              <a:sym typeface="Oswald"/>
            </a:endParaRPr>
          </a:p>
          <a:p>
            <a:pPr indent="-336550" lvl="0" marL="914400" rtl="0" algn="l">
              <a:spcBef>
                <a:spcPts val="1000"/>
              </a:spcBef>
              <a:spcAft>
                <a:spcPts val="0"/>
              </a:spcAft>
              <a:buSzPts val="1700"/>
              <a:buFont typeface="Oswald"/>
              <a:buAutoNum type="arabicPeriod"/>
            </a:pPr>
            <a:r>
              <a:rPr b="1" lang="en-US" sz="1700">
                <a:latin typeface="Oswald"/>
                <a:ea typeface="Oswald"/>
                <a:cs typeface="Oswald"/>
                <a:sym typeface="Oswald"/>
              </a:rPr>
              <a:t>Head to </a:t>
            </a:r>
            <a:r>
              <a:rPr b="1" lang="en-US" sz="1700" u="sng">
                <a:solidFill>
                  <a:schemeClr val="hlink"/>
                </a:solidFill>
                <a:latin typeface="Oswald"/>
                <a:ea typeface="Oswald"/>
                <a:cs typeface="Oswald"/>
                <a:sym typeface="Oswald"/>
                <a:hlinkClick r:id="rId3"/>
              </a:rPr>
              <a:t>python.org/downloads/</a:t>
            </a:r>
            <a:r>
              <a:rPr b="1" lang="en-US" sz="1700">
                <a:latin typeface="Oswald"/>
                <a:ea typeface="Oswald"/>
                <a:cs typeface="Oswald"/>
                <a:sym typeface="Oswald"/>
              </a:rPr>
              <a:t> and download the version of python specific to your system</a:t>
            </a:r>
            <a:endParaRPr b="1" sz="1700">
              <a:latin typeface="Oswald"/>
              <a:ea typeface="Oswald"/>
              <a:cs typeface="Oswald"/>
              <a:sym typeface="Oswald"/>
            </a:endParaRPr>
          </a:p>
          <a:p>
            <a:pPr indent="457200" lvl="0" marL="914400" rtl="0" algn="l">
              <a:spcBef>
                <a:spcPts val="1000"/>
              </a:spcBef>
              <a:spcAft>
                <a:spcPts val="0"/>
              </a:spcAft>
              <a:buClr>
                <a:schemeClr val="dk1"/>
              </a:buClr>
              <a:buSzPts val="1100"/>
              <a:buFont typeface="Arial"/>
              <a:buNone/>
            </a:pPr>
            <a:r>
              <a:rPr b="1" lang="en-US" sz="1700">
                <a:latin typeface="Oswald"/>
                <a:ea typeface="Oswald"/>
                <a:cs typeface="Oswald"/>
                <a:sym typeface="Oswald"/>
              </a:rPr>
              <a:t>If Windows, click ‘Add Python to PATH’.</a:t>
            </a:r>
            <a:endParaRPr b="1" sz="1700">
              <a:latin typeface="Oswald"/>
              <a:ea typeface="Oswald"/>
              <a:cs typeface="Oswald"/>
              <a:sym typeface="Oswald"/>
            </a:endParaRPr>
          </a:p>
          <a:p>
            <a:pPr indent="457200" lvl="0" marL="914400" rtl="0" algn="l">
              <a:spcBef>
                <a:spcPts val="1000"/>
              </a:spcBef>
              <a:spcAft>
                <a:spcPts val="0"/>
              </a:spcAft>
              <a:buClr>
                <a:schemeClr val="dk1"/>
              </a:buClr>
              <a:buSzPts val="1100"/>
              <a:buFont typeface="Arial"/>
              <a:buNone/>
            </a:pPr>
            <a:r>
              <a:rPr b="1" lang="en-US" sz="1700">
                <a:latin typeface="Oswald"/>
                <a:ea typeface="Oswald"/>
                <a:cs typeface="Oswald"/>
                <a:sym typeface="Oswald"/>
              </a:rPr>
              <a:t>if macOS, drag the icon into the applications folder</a:t>
            </a:r>
            <a:endParaRPr b="1" sz="1700">
              <a:latin typeface="Oswald"/>
              <a:ea typeface="Oswald"/>
              <a:cs typeface="Oswald"/>
              <a:sym typeface="Oswald"/>
            </a:endParaRPr>
          </a:p>
          <a:p>
            <a:pPr indent="457200" lvl="0" marL="914400" rtl="0" algn="l">
              <a:spcBef>
                <a:spcPts val="1000"/>
              </a:spcBef>
              <a:spcAft>
                <a:spcPts val="0"/>
              </a:spcAft>
              <a:buClr>
                <a:schemeClr val="dk1"/>
              </a:buClr>
              <a:buSzPts val="1100"/>
              <a:buFont typeface="Arial"/>
              <a:buNone/>
            </a:pPr>
            <a:r>
              <a:rPr b="1" lang="en-US" sz="1700">
                <a:latin typeface="Oswald"/>
                <a:ea typeface="Oswald"/>
                <a:cs typeface="Oswald"/>
                <a:sym typeface="Oswald"/>
              </a:rPr>
              <a:t>if Linux, use ‘sudo apt-get install python3</a:t>
            </a:r>
            <a:endParaRPr b="1" sz="1700">
              <a:latin typeface="Oswald"/>
              <a:ea typeface="Oswald"/>
              <a:cs typeface="Oswald"/>
              <a:sym typeface="Oswald"/>
            </a:endParaRPr>
          </a:p>
          <a:p>
            <a:pPr indent="0" lvl="0" marL="914400" rtl="0" algn="l">
              <a:spcBef>
                <a:spcPts val="1000"/>
              </a:spcBef>
              <a:spcAft>
                <a:spcPts val="0"/>
              </a:spcAft>
              <a:buNone/>
            </a:pPr>
            <a:r>
              <a:rPr b="1" lang="en-US" sz="1700">
                <a:latin typeface="Oswald"/>
                <a:ea typeface="Oswald"/>
                <a:cs typeface="Oswald"/>
                <a:sym typeface="Oswald"/>
              </a:rPr>
              <a:t>Verify Installation through command prompt/terminal with python –version</a:t>
            </a:r>
            <a:endParaRPr b="1" sz="1700">
              <a:latin typeface="Oswald"/>
              <a:ea typeface="Oswald"/>
              <a:cs typeface="Oswald"/>
              <a:sym typeface="Oswald"/>
            </a:endParaRPr>
          </a:p>
          <a:p>
            <a:pPr indent="-336550" lvl="0" marL="914400" rtl="0" algn="l">
              <a:spcBef>
                <a:spcPts val="1000"/>
              </a:spcBef>
              <a:spcAft>
                <a:spcPts val="0"/>
              </a:spcAft>
              <a:buSzPts val="1700"/>
              <a:buFont typeface="Oswald"/>
              <a:buAutoNum type="arabicPeriod"/>
            </a:pPr>
            <a:r>
              <a:rPr b="1" lang="en-US" sz="1700">
                <a:latin typeface="Oswald"/>
                <a:ea typeface="Oswald"/>
                <a:cs typeface="Oswald"/>
                <a:sym typeface="Oswald"/>
              </a:rPr>
              <a:t>Head to </a:t>
            </a:r>
            <a:r>
              <a:rPr b="1" lang="en-US" sz="1700" u="sng">
                <a:solidFill>
                  <a:schemeClr val="hlink"/>
                </a:solidFill>
                <a:latin typeface="Oswald"/>
                <a:ea typeface="Oswald"/>
                <a:cs typeface="Oswald"/>
                <a:sym typeface="Oswald"/>
                <a:hlinkClick r:id="rId4"/>
              </a:rPr>
              <a:t>jetbrains.com/pycharm/</a:t>
            </a:r>
            <a:r>
              <a:rPr b="1" lang="en-US" sz="1700">
                <a:latin typeface="Oswald"/>
                <a:ea typeface="Oswald"/>
                <a:cs typeface="Oswald"/>
                <a:sym typeface="Oswald"/>
              </a:rPr>
              <a:t> and download the appropriate version</a:t>
            </a:r>
            <a:endParaRPr b="1" sz="1700">
              <a:latin typeface="Oswald"/>
              <a:ea typeface="Oswald"/>
              <a:cs typeface="Oswald"/>
              <a:sym typeface="Oswald"/>
            </a:endParaRPr>
          </a:p>
          <a:p>
            <a:pPr indent="457200" lvl="0" marL="914400" rtl="0" algn="l">
              <a:spcBef>
                <a:spcPts val="1000"/>
              </a:spcBef>
              <a:spcAft>
                <a:spcPts val="0"/>
              </a:spcAft>
              <a:buNone/>
            </a:pPr>
            <a:r>
              <a:rPr b="1" lang="en-US" sz="1700">
                <a:latin typeface="Oswald"/>
                <a:ea typeface="Oswald"/>
                <a:cs typeface="Oswald"/>
                <a:sym typeface="Oswald"/>
              </a:rPr>
              <a:t>If Windows, run the .exe file.</a:t>
            </a:r>
            <a:endParaRPr b="1" sz="1700">
              <a:latin typeface="Oswald"/>
              <a:ea typeface="Oswald"/>
              <a:cs typeface="Oswald"/>
              <a:sym typeface="Oswald"/>
            </a:endParaRPr>
          </a:p>
          <a:p>
            <a:pPr indent="457200" lvl="0" marL="914400" rtl="0" algn="l">
              <a:spcBef>
                <a:spcPts val="1000"/>
              </a:spcBef>
              <a:spcAft>
                <a:spcPts val="0"/>
              </a:spcAft>
              <a:buNone/>
            </a:pPr>
            <a:r>
              <a:rPr b="1" lang="en-US" sz="1700">
                <a:latin typeface="Oswald"/>
                <a:ea typeface="Oswald"/>
                <a:cs typeface="Oswald"/>
                <a:sym typeface="Oswald"/>
              </a:rPr>
              <a:t>if macOS, open the .dmg file</a:t>
            </a:r>
            <a:endParaRPr b="1" sz="1700">
              <a:latin typeface="Oswald"/>
              <a:ea typeface="Oswald"/>
              <a:cs typeface="Oswald"/>
              <a:sym typeface="Oswald"/>
            </a:endParaRPr>
          </a:p>
          <a:p>
            <a:pPr indent="457200" lvl="0" marL="914400" rtl="0" algn="l">
              <a:spcBef>
                <a:spcPts val="1000"/>
              </a:spcBef>
              <a:spcAft>
                <a:spcPts val="0"/>
              </a:spcAft>
              <a:buNone/>
            </a:pPr>
            <a:r>
              <a:rPr b="1" lang="en-US" sz="1700">
                <a:latin typeface="Oswald"/>
                <a:ea typeface="Oswald"/>
                <a:cs typeface="Oswald"/>
                <a:sym typeface="Oswald"/>
              </a:rPr>
              <a:t>if Linux, extract the .tar.gz and run the pycharm.sh script</a:t>
            </a:r>
            <a:endParaRPr b="1" sz="1700">
              <a:latin typeface="Oswald"/>
              <a:ea typeface="Oswald"/>
              <a:cs typeface="Oswald"/>
              <a:sym typeface="Oswald"/>
            </a:endParaRPr>
          </a:p>
          <a:p>
            <a:pPr indent="0" lvl="0" marL="914400" rtl="0" algn="l">
              <a:spcBef>
                <a:spcPts val="1000"/>
              </a:spcBef>
              <a:spcAft>
                <a:spcPts val="0"/>
              </a:spcAft>
              <a:buNone/>
            </a:pPr>
            <a:r>
              <a:rPr b="1" lang="en-US" sz="1700">
                <a:latin typeface="Oswald"/>
                <a:ea typeface="Oswald"/>
                <a:cs typeface="Oswald"/>
                <a:sym typeface="Oswald"/>
              </a:rPr>
              <a:t>Launch PyCharm</a:t>
            </a:r>
            <a:endParaRPr b="1" sz="1700">
              <a:latin typeface="Oswald"/>
              <a:ea typeface="Oswald"/>
              <a:cs typeface="Oswald"/>
              <a:sym typeface="Oswald"/>
            </a:endParaRPr>
          </a:p>
          <a:p>
            <a:pPr indent="0" lvl="0" marL="0" rtl="0" algn="l">
              <a:spcBef>
                <a:spcPts val="1000"/>
              </a:spcBef>
              <a:spcAft>
                <a:spcPts val="0"/>
              </a:spcAft>
              <a:buClr>
                <a:schemeClr val="dk1"/>
              </a:buClr>
              <a:buSzPts val="1100"/>
              <a:buFont typeface="Arial"/>
              <a:buNone/>
            </a:pPr>
            <a:r>
              <a:rPr b="1" lang="en-US" sz="1700">
                <a:latin typeface="Oswald"/>
                <a:ea typeface="Oswald"/>
                <a:cs typeface="Oswald"/>
                <a:sym typeface="Oswald"/>
              </a:rPr>
              <a:t>Watch Instructor for further instructions</a:t>
            </a:r>
            <a:endParaRPr b="1" sz="1700">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d2e4f41547_0_19"/>
          <p:cNvSpPr txBox="1"/>
          <p:nvPr>
            <p:ph type="title"/>
          </p:nvPr>
        </p:nvSpPr>
        <p:spPr>
          <a:xfrm>
            <a:off x="1429566" y="238045"/>
            <a:ext cx="9238500" cy="857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5200"/>
              <a:t>Path to Completion</a:t>
            </a:r>
            <a:endParaRPr sz="5200"/>
          </a:p>
        </p:txBody>
      </p:sp>
      <p:sp>
        <p:nvSpPr>
          <p:cNvPr id="156" name="Google Shape;156;g2d2e4f41547_0_19"/>
          <p:cNvSpPr txBox="1"/>
          <p:nvPr>
            <p:ph idx="1" type="body"/>
          </p:nvPr>
        </p:nvSpPr>
        <p:spPr>
          <a:xfrm>
            <a:off x="935175" y="1378925"/>
            <a:ext cx="10227300" cy="5199900"/>
          </a:xfrm>
          <a:prstGeom prst="rect">
            <a:avLst/>
          </a:prstGeom>
        </p:spPr>
        <p:txBody>
          <a:bodyPr anchorCtr="0" anchor="t" bIns="45700" lIns="91425" spcFirstLastPara="1" rIns="91425" wrap="square" tIns="45700">
            <a:noAutofit/>
          </a:bodyPr>
          <a:lstStyle/>
          <a:p>
            <a:pPr indent="-514350" lvl="0" marL="457200" rtl="0" algn="l">
              <a:spcBef>
                <a:spcPts val="1000"/>
              </a:spcBef>
              <a:spcAft>
                <a:spcPts val="0"/>
              </a:spcAft>
              <a:buSzPts val="4500"/>
              <a:buAutoNum type="arabicPeriod"/>
            </a:pPr>
            <a:r>
              <a:rPr b="1" lang="en-US" sz="4500">
                <a:latin typeface="Oswald"/>
                <a:ea typeface="Oswald"/>
                <a:cs typeface="Oswald"/>
                <a:sym typeface="Oswald"/>
              </a:rPr>
              <a:t>Understand the Problem</a:t>
            </a:r>
            <a:endParaRPr b="1" sz="4500">
              <a:latin typeface="Oswald"/>
              <a:ea typeface="Oswald"/>
              <a:cs typeface="Oswald"/>
              <a:sym typeface="Oswald"/>
            </a:endParaRPr>
          </a:p>
          <a:p>
            <a:pPr indent="-514350" lvl="0" marL="457200" rtl="0" algn="l">
              <a:spcBef>
                <a:spcPts val="0"/>
              </a:spcBef>
              <a:spcAft>
                <a:spcPts val="0"/>
              </a:spcAft>
              <a:buSzPts val="4500"/>
              <a:buAutoNum type="arabicPeriod"/>
            </a:pPr>
            <a:r>
              <a:rPr b="1" lang="en-US" sz="4500">
                <a:latin typeface="Oswald"/>
                <a:ea typeface="Oswald"/>
                <a:cs typeface="Oswald"/>
                <a:sym typeface="Oswald"/>
              </a:rPr>
              <a:t>Write your Initial Thoughts</a:t>
            </a:r>
            <a:endParaRPr b="1" sz="4500">
              <a:latin typeface="Oswald"/>
              <a:ea typeface="Oswald"/>
              <a:cs typeface="Oswald"/>
              <a:sym typeface="Oswald"/>
            </a:endParaRPr>
          </a:p>
          <a:p>
            <a:pPr indent="-514350" lvl="0" marL="457200" rtl="0" algn="l">
              <a:spcBef>
                <a:spcPts val="0"/>
              </a:spcBef>
              <a:spcAft>
                <a:spcPts val="0"/>
              </a:spcAft>
              <a:buSzPts val="4500"/>
              <a:buFont typeface="Oswald"/>
              <a:buAutoNum type="arabicPeriod"/>
            </a:pPr>
            <a:r>
              <a:rPr b="1" lang="en-US" sz="4500">
                <a:latin typeface="Oswald"/>
                <a:ea typeface="Oswald"/>
                <a:cs typeface="Oswald"/>
                <a:sym typeface="Oswald"/>
              </a:rPr>
              <a:t>Plan the Solution</a:t>
            </a:r>
            <a:endParaRPr b="1" sz="4500">
              <a:latin typeface="Oswald"/>
              <a:ea typeface="Oswald"/>
              <a:cs typeface="Oswald"/>
              <a:sym typeface="Oswald"/>
            </a:endParaRPr>
          </a:p>
          <a:p>
            <a:pPr indent="-514350" lvl="0" marL="457200" rtl="0" algn="l">
              <a:spcBef>
                <a:spcPts val="0"/>
              </a:spcBef>
              <a:spcAft>
                <a:spcPts val="0"/>
              </a:spcAft>
              <a:buSzPts val="4500"/>
              <a:buFont typeface="Oswald"/>
              <a:buAutoNum type="arabicPeriod"/>
            </a:pPr>
            <a:r>
              <a:rPr b="1" lang="en-US" sz="4500">
                <a:latin typeface="Oswald"/>
                <a:ea typeface="Oswald"/>
                <a:cs typeface="Oswald"/>
                <a:sym typeface="Oswald"/>
              </a:rPr>
              <a:t>Implement and Document</a:t>
            </a:r>
            <a:endParaRPr b="1" sz="4500">
              <a:latin typeface="Oswald"/>
              <a:ea typeface="Oswald"/>
              <a:cs typeface="Oswald"/>
              <a:sym typeface="Oswald"/>
            </a:endParaRPr>
          </a:p>
          <a:p>
            <a:pPr indent="-514350" lvl="0" marL="457200" rtl="0" algn="l">
              <a:spcBef>
                <a:spcPts val="0"/>
              </a:spcBef>
              <a:spcAft>
                <a:spcPts val="0"/>
              </a:spcAft>
              <a:buSzPts val="4500"/>
              <a:buFont typeface="Oswald"/>
              <a:buAutoNum type="arabicPeriod"/>
            </a:pPr>
            <a:r>
              <a:rPr b="1" lang="en-US" sz="4500">
                <a:latin typeface="Oswald"/>
                <a:ea typeface="Oswald"/>
                <a:cs typeface="Oswald"/>
                <a:sym typeface="Oswald"/>
              </a:rPr>
              <a:t>Test and Analyze</a:t>
            </a:r>
            <a:endParaRPr b="1" sz="4500">
              <a:latin typeface="Oswald"/>
              <a:ea typeface="Oswald"/>
              <a:cs typeface="Oswald"/>
              <a:sym typeface="Oswald"/>
            </a:endParaRPr>
          </a:p>
          <a:p>
            <a:pPr indent="-514350" lvl="0" marL="457200" rtl="0" algn="l">
              <a:spcBef>
                <a:spcPts val="0"/>
              </a:spcBef>
              <a:spcAft>
                <a:spcPts val="0"/>
              </a:spcAft>
              <a:buSzPts val="4500"/>
              <a:buFont typeface="Oswald"/>
              <a:buAutoNum type="arabicPeriod"/>
            </a:pPr>
            <a:r>
              <a:rPr b="1" lang="en-US" sz="4500">
                <a:latin typeface="Oswald"/>
                <a:ea typeface="Oswald"/>
                <a:cs typeface="Oswald"/>
                <a:sym typeface="Oswald"/>
              </a:rPr>
              <a:t>Refine and Review</a:t>
            </a:r>
            <a:endParaRPr b="1" sz="4500">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d2e4f41547_0_36"/>
          <p:cNvSpPr txBox="1"/>
          <p:nvPr>
            <p:ph type="title"/>
          </p:nvPr>
        </p:nvSpPr>
        <p:spPr>
          <a:xfrm>
            <a:off x="505300" y="358875"/>
            <a:ext cx="2235900" cy="54360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solidFill>
                  <a:schemeClr val="dk1"/>
                </a:solidFill>
              </a:rPr>
              <a:t>THE PROBLEM</a:t>
            </a:r>
            <a:endParaRPr/>
          </a:p>
        </p:txBody>
      </p:sp>
      <p:pic>
        <p:nvPicPr>
          <p:cNvPr id="162" name="Google Shape;162;g2d2e4f41547_0_36"/>
          <p:cNvPicPr preferRelativeResize="0"/>
          <p:nvPr/>
        </p:nvPicPr>
        <p:blipFill>
          <a:blip r:embed="rId3">
            <a:alphaModFix/>
          </a:blip>
          <a:stretch>
            <a:fillRect/>
          </a:stretch>
        </p:blipFill>
        <p:spPr>
          <a:xfrm>
            <a:off x="0" y="1233699"/>
            <a:ext cx="12191998" cy="5454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
          <p:cNvSpPr/>
          <p:nvPr/>
        </p:nvSpPr>
        <p:spPr>
          <a:xfrm>
            <a:off x="0" y="0"/>
            <a:ext cx="12192000" cy="6858000"/>
          </a:xfrm>
          <a:prstGeom prst="rect">
            <a:avLst/>
          </a:prstGeom>
          <a:solidFill>
            <a:srgbClr val="A7DD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68" name="Google Shape;168;p3"/>
          <p:cNvSpPr txBox="1"/>
          <p:nvPr>
            <p:ph type="title"/>
          </p:nvPr>
        </p:nvSpPr>
        <p:spPr>
          <a:xfrm>
            <a:off x="844455" y="905153"/>
            <a:ext cx="6360205" cy="1141004"/>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10000"/>
              </a:lnSpc>
              <a:spcBef>
                <a:spcPts val="0"/>
              </a:spcBef>
              <a:spcAft>
                <a:spcPts val="0"/>
              </a:spcAft>
              <a:buClr>
                <a:schemeClr val="dk1"/>
              </a:buClr>
              <a:buSzPct val="100000"/>
              <a:buFont typeface="Oswald"/>
              <a:buNone/>
            </a:pPr>
            <a:r>
              <a:rPr b="1" lang="en-US" sz="3100"/>
              <a:t>UNDERSTANDING</a:t>
            </a:r>
            <a:r>
              <a:rPr b="1" lang="en-US" sz="2000"/>
              <a:t> </a:t>
            </a:r>
            <a:r>
              <a:rPr b="1" lang="en-US" sz="3100"/>
              <a:t>THE PROBLEM</a:t>
            </a:r>
            <a:br>
              <a:rPr b="1" lang="en-US" sz="3100"/>
            </a:br>
            <a:endParaRPr sz="2000"/>
          </a:p>
        </p:txBody>
      </p:sp>
      <p:pic>
        <p:nvPicPr>
          <p:cNvPr id="169" name="Google Shape;169;p3"/>
          <p:cNvPicPr preferRelativeResize="0"/>
          <p:nvPr/>
        </p:nvPicPr>
        <p:blipFill rotWithShape="1">
          <a:blip r:embed="rId3">
            <a:alphaModFix/>
          </a:blip>
          <a:srcRect b="43429" l="12172" r="572" t="430"/>
          <a:stretch/>
        </p:blipFill>
        <p:spPr>
          <a:xfrm>
            <a:off x="6096000" y="2046157"/>
            <a:ext cx="6046754" cy="1468657"/>
          </a:xfrm>
          <a:prstGeom prst="rect">
            <a:avLst/>
          </a:prstGeom>
          <a:noFill/>
          <a:ln>
            <a:noFill/>
          </a:ln>
        </p:spPr>
      </p:pic>
      <p:pic>
        <p:nvPicPr>
          <p:cNvPr id="170" name="Google Shape;170;p3"/>
          <p:cNvPicPr preferRelativeResize="0"/>
          <p:nvPr/>
        </p:nvPicPr>
        <p:blipFill rotWithShape="1">
          <a:blip r:embed="rId3">
            <a:alphaModFix/>
          </a:blip>
          <a:srcRect b="0" l="12091" r="34966" t="68494"/>
          <a:stretch/>
        </p:blipFill>
        <p:spPr>
          <a:xfrm>
            <a:off x="6926225" y="3941051"/>
            <a:ext cx="3805964" cy="855015"/>
          </a:xfrm>
          <a:prstGeom prst="rect">
            <a:avLst/>
          </a:prstGeom>
          <a:noFill/>
          <a:ln>
            <a:noFill/>
          </a:ln>
        </p:spPr>
      </p:pic>
      <p:pic>
        <p:nvPicPr>
          <p:cNvPr id="171" name="Google Shape;171;p3"/>
          <p:cNvPicPr preferRelativeResize="0"/>
          <p:nvPr/>
        </p:nvPicPr>
        <p:blipFill rotWithShape="1">
          <a:blip r:embed="rId3">
            <a:alphaModFix/>
          </a:blip>
          <a:srcRect b="53548" l="-1960" r="88560" t="26588"/>
          <a:stretch/>
        </p:blipFill>
        <p:spPr>
          <a:xfrm>
            <a:off x="6170210" y="5222303"/>
            <a:ext cx="2068900" cy="1157760"/>
          </a:xfrm>
          <a:prstGeom prst="rect">
            <a:avLst/>
          </a:prstGeom>
          <a:noFill/>
          <a:ln>
            <a:noFill/>
          </a:ln>
        </p:spPr>
      </p:pic>
      <p:pic>
        <p:nvPicPr>
          <p:cNvPr id="172" name="Google Shape;172;p3"/>
          <p:cNvPicPr preferRelativeResize="0"/>
          <p:nvPr/>
        </p:nvPicPr>
        <p:blipFill rotWithShape="1">
          <a:blip r:embed="rId3">
            <a:alphaModFix/>
          </a:blip>
          <a:srcRect b="7432" l="654" r="88053" t="72703"/>
          <a:stretch/>
        </p:blipFill>
        <p:spPr>
          <a:xfrm>
            <a:off x="8829207" y="5222304"/>
            <a:ext cx="1832906" cy="1157760"/>
          </a:xfrm>
          <a:prstGeom prst="rect">
            <a:avLst/>
          </a:prstGeom>
          <a:noFill/>
          <a:ln>
            <a:noFill/>
          </a:ln>
        </p:spPr>
      </p:pic>
      <p:grpSp>
        <p:nvGrpSpPr>
          <p:cNvPr id="173" name="Google Shape;173;p3"/>
          <p:cNvGrpSpPr/>
          <p:nvPr/>
        </p:nvGrpSpPr>
        <p:grpSpPr>
          <a:xfrm>
            <a:off x="881302" y="2543622"/>
            <a:ext cx="4941856" cy="2867596"/>
            <a:chOff x="0" y="0"/>
            <a:chExt cx="4941856" cy="2867596"/>
          </a:xfrm>
        </p:grpSpPr>
        <p:cxnSp>
          <p:nvCxnSpPr>
            <p:cNvPr id="174" name="Google Shape;174;p3"/>
            <p:cNvCxnSpPr/>
            <p:nvPr/>
          </p:nvCxnSpPr>
          <p:spPr>
            <a:xfrm>
              <a:off x="0" y="0"/>
              <a:ext cx="4941856" cy="0"/>
            </a:xfrm>
            <a:prstGeom prst="straightConnector1">
              <a:avLst/>
            </a:prstGeom>
            <a:solidFill>
              <a:srgbClr val="8114D5"/>
            </a:solidFill>
            <a:ln cap="flat" cmpd="sng" w="12700">
              <a:solidFill>
                <a:srgbClr val="8114D5"/>
              </a:solidFill>
              <a:prstDash val="solid"/>
              <a:miter lim="800000"/>
              <a:headEnd len="sm" w="sm" type="none"/>
              <a:tailEnd len="sm" w="sm" type="none"/>
            </a:ln>
          </p:spPr>
        </p:cxnSp>
        <p:sp>
          <p:nvSpPr>
            <p:cNvPr id="175" name="Google Shape;175;p3"/>
            <p:cNvSpPr/>
            <p:nvPr/>
          </p:nvSpPr>
          <p:spPr>
            <a:xfrm>
              <a:off x="0" y="0"/>
              <a:ext cx="4941856" cy="143379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txBox="1"/>
            <p:nvPr/>
          </p:nvSpPr>
          <p:spPr>
            <a:xfrm>
              <a:off x="0" y="0"/>
              <a:ext cx="4941856" cy="143379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Oswald Light"/>
                <a:buNone/>
              </a:pPr>
              <a:r>
                <a:rPr b="1" i="0" lang="en-US" sz="2400" u="none" cap="none" strike="noStrike">
                  <a:solidFill>
                    <a:schemeClr val="dk1"/>
                  </a:solidFill>
                  <a:latin typeface="Oswald Light"/>
                  <a:ea typeface="Oswald Light"/>
                  <a:cs typeface="Oswald Light"/>
                  <a:sym typeface="Oswald Light"/>
                </a:rPr>
                <a:t>#1:</a:t>
              </a:r>
              <a:r>
                <a:rPr b="0" i="0" lang="en-US" sz="2400" u="none" cap="none" strike="noStrike">
                  <a:solidFill>
                    <a:schemeClr val="dk1"/>
                  </a:solidFill>
                  <a:latin typeface="Oswald Light"/>
                  <a:ea typeface="Oswald Light"/>
                  <a:cs typeface="Oswald Light"/>
                  <a:sym typeface="Oswald Light"/>
                </a:rPr>
                <a:t> Ensure you understand the problem you're solving.</a:t>
              </a:r>
              <a:endParaRPr/>
            </a:p>
          </p:txBody>
        </p:sp>
        <p:cxnSp>
          <p:nvCxnSpPr>
            <p:cNvPr id="177" name="Google Shape;177;p3"/>
            <p:cNvCxnSpPr/>
            <p:nvPr/>
          </p:nvCxnSpPr>
          <p:spPr>
            <a:xfrm>
              <a:off x="0" y="1433798"/>
              <a:ext cx="4941856" cy="0"/>
            </a:xfrm>
            <a:prstGeom prst="straightConnector1">
              <a:avLst/>
            </a:prstGeom>
            <a:solidFill>
              <a:srgbClr val="4529E7"/>
            </a:solidFill>
            <a:ln cap="flat" cmpd="sng" w="12700">
              <a:solidFill>
                <a:srgbClr val="4529E7"/>
              </a:solidFill>
              <a:prstDash val="solid"/>
              <a:miter lim="800000"/>
              <a:headEnd len="sm" w="sm" type="none"/>
              <a:tailEnd len="sm" w="sm" type="none"/>
            </a:ln>
          </p:spPr>
        </p:cxnSp>
        <p:sp>
          <p:nvSpPr>
            <p:cNvPr id="178" name="Google Shape;178;p3"/>
            <p:cNvSpPr/>
            <p:nvPr/>
          </p:nvSpPr>
          <p:spPr>
            <a:xfrm>
              <a:off x="0" y="1433798"/>
              <a:ext cx="4941856" cy="143379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txBox="1"/>
            <p:nvPr/>
          </p:nvSpPr>
          <p:spPr>
            <a:xfrm>
              <a:off x="0" y="1433798"/>
              <a:ext cx="4941856" cy="1433798"/>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Oswald Light"/>
                <a:buNone/>
              </a:pPr>
              <a:r>
                <a:rPr b="1" i="0" lang="en-US" sz="2400" u="none" cap="none" strike="noStrike">
                  <a:solidFill>
                    <a:schemeClr val="dk1"/>
                  </a:solidFill>
                  <a:latin typeface="Oswald Light"/>
                  <a:ea typeface="Oswald Light"/>
                  <a:cs typeface="Oswald Light"/>
                  <a:sym typeface="Oswald Light"/>
                </a:rPr>
                <a:t>#2:</a:t>
              </a:r>
              <a:r>
                <a:rPr b="0" i="0" lang="en-US" sz="2400" u="none" cap="none" strike="noStrike">
                  <a:solidFill>
                    <a:schemeClr val="dk1"/>
                  </a:solidFill>
                  <a:latin typeface="Oswald Light"/>
                  <a:ea typeface="Oswald Light"/>
                  <a:cs typeface="Oswald Light"/>
                  <a:sym typeface="Oswald Light"/>
                </a:rPr>
                <a:t> Identify the input and output.</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ortalVTI">
  <a:themeElements>
    <a:clrScheme name="AnalogousFromDarkSeedLeftStep">
      <a:dk1>
        <a:srgbClr val="000000"/>
      </a:dk1>
      <a:lt1>
        <a:srgbClr val="FFFFFF"/>
      </a:lt1>
      <a:dk2>
        <a:srgbClr val="1C2431"/>
      </a:dk2>
      <a:lt2>
        <a:srgbClr val="F0F3F0"/>
      </a:lt2>
      <a:accent1>
        <a:srgbClr val="E329E7"/>
      </a:accent1>
      <a:accent2>
        <a:srgbClr val="8217D5"/>
      </a:accent2>
      <a:accent3>
        <a:srgbClr val="472CE7"/>
      </a:accent3>
      <a:accent4>
        <a:srgbClr val="174BD5"/>
      </a:accent4>
      <a:accent5>
        <a:srgbClr val="29ACE7"/>
      </a:accent5>
      <a:accent6>
        <a:srgbClr val="15C1AF"/>
      </a:accent6>
      <a:hlink>
        <a:srgbClr val="3F82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rtalVTI">
  <a:themeElements>
    <a:clrScheme name="AnalogousFromDarkSeedLeftStep">
      <a:dk1>
        <a:srgbClr val="000000"/>
      </a:dk1>
      <a:lt1>
        <a:srgbClr val="FFFFFF"/>
      </a:lt1>
      <a:dk2>
        <a:srgbClr val="1C2431"/>
      </a:dk2>
      <a:lt2>
        <a:srgbClr val="F0F3F0"/>
      </a:lt2>
      <a:accent1>
        <a:srgbClr val="E329E7"/>
      </a:accent1>
      <a:accent2>
        <a:srgbClr val="8217D5"/>
      </a:accent2>
      <a:accent3>
        <a:srgbClr val="472CE7"/>
      </a:accent3>
      <a:accent4>
        <a:srgbClr val="174BD5"/>
      </a:accent4>
      <a:accent5>
        <a:srgbClr val="29ACE7"/>
      </a:accent5>
      <a:accent6>
        <a:srgbClr val="15C1AF"/>
      </a:accent6>
      <a:hlink>
        <a:srgbClr val="3F82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2024-09-11T00:21:49Z</dcterms:created>
  <dc:creator>Jesiah Alexander Martin</dc:creator>
</cp:coreProperties>
</file>